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itchFamily="34" charset="0"/>
      <p:regular r:id="rId18"/>
      <p:bold r:id="rId19"/>
      <p:italic r:id="rId20"/>
      <p:boldItalic r:id="rId21"/>
    </p:embeddedFont>
    <p:embeddedFont>
      <p:font typeface="Abril Fatface" charset="-9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77" autoAdjust="0"/>
  </p:normalViewPr>
  <p:slideViewPr>
    <p:cSldViewPr>
      <p:cViewPr varScale="1">
        <p:scale>
          <a:sx n="61" d="100"/>
          <a:sy n="61" d="100"/>
        </p:scale>
        <p:origin x="-1194" y="-78"/>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15.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9.png"/><Relationship Id="rId22"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2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27.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29.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32.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7.svg"/><Relationship Id="rId12" Type="http://schemas.openxmlformats.org/officeDocument/2006/relationships/image" Target="../media/image7.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15.sv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8.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5.png"/><Relationship Id="rId19"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hyperlink" Target="https://youtu.be/8yGhNwDMT-g?si=utIahakBu9raYLN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svg"/><Relationship Id="rId15" Type="http://schemas.openxmlformats.org/officeDocument/2006/relationships/image" Target="../media/image23.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grpSp>
        <p:nvGrpSpPr>
          <p:cNvPr id="3" name="Group 3"/>
          <p:cNvGrpSpPr/>
          <p:nvPr/>
        </p:nvGrpSpPr>
        <p:grpSpPr>
          <a:xfrm>
            <a:off x="13634121" y="-705761"/>
            <a:ext cx="3095676" cy="3332150"/>
            <a:chOff x="0" y="0"/>
            <a:chExt cx="815322" cy="877603"/>
          </a:xfrm>
        </p:grpSpPr>
        <p:sp>
          <p:nvSpPr>
            <p:cNvPr id="4" name="Freeform 4"/>
            <p:cNvSpPr/>
            <p:nvPr/>
          </p:nvSpPr>
          <p:spPr>
            <a:xfrm>
              <a:off x="0" y="0"/>
              <a:ext cx="815322" cy="877603"/>
            </a:xfrm>
            <a:custGeom>
              <a:avLst/>
              <a:gdLst/>
              <a:ahLst/>
              <a:cxnLst/>
              <a:rect l="l" t="t" r="r" b="b"/>
              <a:pathLst>
                <a:path w="815322" h="877603">
                  <a:moveTo>
                    <a:pt x="127545" y="0"/>
                  </a:moveTo>
                  <a:lnTo>
                    <a:pt x="687777" y="0"/>
                  </a:lnTo>
                  <a:cubicBezTo>
                    <a:pt x="758218" y="0"/>
                    <a:pt x="815322" y="57104"/>
                    <a:pt x="815322" y="127545"/>
                  </a:cubicBezTo>
                  <a:lnTo>
                    <a:pt x="815322" y="750058"/>
                  </a:lnTo>
                  <a:cubicBezTo>
                    <a:pt x="815322" y="783885"/>
                    <a:pt x="801884" y="816327"/>
                    <a:pt x="777965" y="840246"/>
                  </a:cubicBezTo>
                  <a:cubicBezTo>
                    <a:pt x="754046" y="864166"/>
                    <a:pt x="721604" y="877603"/>
                    <a:pt x="687777" y="877603"/>
                  </a:cubicBezTo>
                  <a:lnTo>
                    <a:pt x="127545" y="877603"/>
                  </a:lnTo>
                  <a:cubicBezTo>
                    <a:pt x="57104" y="877603"/>
                    <a:pt x="0" y="820500"/>
                    <a:pt x="0" y="750058"/>
                  </a:cubicBezTo>
                  <a:lnTo>
                    <a:pt x="0" y="127545"/>
                  </a:lnTo>
                  <a:cubicBezTo>
                    <a:pt x="0" y="57104"/>
                    <a:pt x="57104" y="0"/>
                    <a:pt x="127545" y="0"/>
                  </a:cubicBezTo>
                  <a:close/>
                </a:path>
              </a:pathLst>
            </a:custGeom>
            <a:solidFill>
              <a:srgbClr val="019578"/>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8315906" y="4798507"/>
            <a:ext cx="7121152" cy="1545938"/>
          </a:xfrm>
          <a:custGeom>
            <a:avLst/>
            <a:gdLst/>
            <a:ahLst/>
            <a:cxnLst/>
            <a:rect l="l" t="t" r="r" b="b"/>
            <a:pathLst>
              <a:path w="7121152" h="1545938">
                <a:moveTo>
                  <a:pt x="0" y="0"/>
                </a:moveTo>
                <a:lnTo>
                  <a:pt x="7121152" y="0"/>
                </a:lnTo>
                <a:lnTo>
                  <a:pt x="7121152" y="1545938"/>
                </a:lnTo>
                <a:lnTo>
                  <a:pt x="0" y="1545938"/>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7" name="Freeform 7"/>
          <p:cNvSpPr/>
          <p:nvPr/>
        </p:nvSpPr>
        <p:spPr>
          <a:xfrm>
            <a:off x="3275291" y="4263685"/>
            <a:ext cx="6700299" cy="1743572"/>
          </a:xfrm>
          <a:custGeom>
            <a:avLst/>
            <a:gdLst/>
            <a:ahLst/>
            <a:cxnLst/>
            <a:rect l="l" t="t" r="r" b="b"/>
            <a:pathLst>
              <a:path w="6700299" h="1743572">
                <a:moveTo>
                  <a:pt x="0" y="0"/>
                </a:moveTo>
                <a:lnTo>
                  <a:pt x="6700299" y="0"/>
                </a:lnTo>
                <a:lnTo>
                  <a:pt x="6700299" y="1743572"/>
                </a:lnTo>
                <a:lnTo>
                  <a:pt x="0" y="174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1906494" y="7639283"/>
            <a:ext cx="3095676" cy="3958329"/>
            <a:chOff x="0" y="0"/>
            <a:chExt cx="815322" cy="1042523"/>
          </a:xfrm>
        </p:grpSpPr>
        <p:sp>
          <p:nvSpPr>
            <p:cNvPr id="9" name="Freeform 9"/>
            <p:cNvSpPr/>
            <p:nvPr/>
          </p:nvSpPr>
          <p:spPr>
            <a:xfrm>
              <a:off x="0" y="0"/>
              <a:ext cx="815322" cy="1042523"/>
            </a:xfrm>
            <a:custGeom>
              <a:avLst/>
              <a:gdLst/>
              <a:ahLst/>
              <a:cxnLst/>
              <a:rect l="l" t="t" r="r" b="b"/>
              <a:pathLst>
                <a:path w="815322" h="1042523">
                  <a:moveTo>
                    <a:pt x="127545" y="0"/>
                  </a:moveTo>
                  <a:lnTo>
                    <a:pt x="687777" y="0"/>
                  </a:lnTo>
                  <a:cubicBezTo>
                    <a:pt x="758218" y="0"/>
                    <a:pt x="815322" y="57104"/>
                    <a:pt x="815322" y="127545"/>
                  </a:cubicBezTo>
                  <a:lnTo>
                    <a:pt x="815322" y="914978"/>
                  </a:lnTo>
                  <a:cubicBezTo>
                    <a:pt x="815322" y="985419"/>
                    <a:pt x="758218" y="1042523"/>
                    <a:pt x="687777" y="1042523"/>
                  </a:cubicBezTo>
                  <a:lnTo>
                    <a:pt x="127545" y="1042523"/>
                  </a:lnTo>
                  <a:cubicBezTo>
                    <a:pt x="93718" y="1042523"/>
                    <a:pt x="61276" y="1029085"/>
                    <a:pt x="37357" y="1005166"/>
                  </a:cubicBezTo>
                  <a:cubicBezTo>
                    <a:pt x="13438" y="981246"/>
                    <a:pt x="0" y="948805"/>
                    <a:pt x="0" y="914978"/>
                  </a:cubicBezTo>
                  <a:lnTo>
                    <a:pt x="0" y="127545"/>
                  </a:lnTo>
                  <a:cubicBezTo>
                    <a:pt x="0" y="57104"/>
                    <a:pt x="57104" y="0"/>
                    <a:pt x="127545" y="0"/>
                  </a:cubicBezTo>
                  <a:close/>
                </a:path>
              </a:pathLst>
            </a:custGeom>
            <a:solidFill>
              <a:srgbClr val="F3D649"/>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6348450" y="7639283"/>
            <a:ext cx="626178" cy="626178"/>
          </a:xfrm>
          <a:custGeom>
            <a:avLst/>
            <a:gdLst/>
            <a:ahLst/>
            <a:cxnLst/>
            <a:rect l="l" t="t" r="r" b="b"/>
            <a:pathLst>
              <a:path w="626178" h="626178">
                <a:moveTo>
                  <a:pt x="0" y="0"/>
                </a:moveTo>
                <a:lnTo>
                  <a:pt x="626178" y="0"/>
                </a:lnTo>
                <a:lnTo>
                  <a:pt x="626178" y="626178"/>
                </a:lnTo>
                <a:lnTo>
                  <a:pt x="0" y="626178"/>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15846609" y="4923065"/>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7" name="Freeform 17"/>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8" name="Freeform 18"/>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6" cstate="print">
              <a:extLst>
                <a:ext uri="{96DAC541-7B7A-43D3-8B79-37D633B846F1}">
                  <asvg:svgBlip xmlns:asvg="http://schemas.microsoft.com/office/drawing/2016/SVG/main" xmlns="" r:embed="rId9"/>
                </a:ext>
              </a:extLst>
            </a:blip>
            <a:stretch>
              <a:fillRect/>
            </a:stretch>
          </a:blipFill>
        </p:spPr>
      </p:sp>
      <p:grpSp>
        <p:nvGrpSpPr>
          <p:cNvPr id="19" name="Group 19"/>
          <p:cNvGrpSpPr/>
          <p:nvPr/>
        </p:nvGrpSpPr>
        <p:grpSpPr>
          <a:xfrm>
            <a:off x="15437058" y="5870202"/>
            <a:ext cx="3095676" cy="2710545"/>
            <a:chOff x="0" y="0"/>
            <a:chExt cx="815322" cy="713888"/>
          </a:xfrm>
        </p:grpSpPr>
        <p:sp>
          <p:nvSpPr>
            <p:cNvPr id="20" name="Freeform 20"/>
            <p:cNvSpPr/>
            <p:nvPr/>
          </p:nvSpPr>
          <p:spPr>
            <a:xfrm>
              <a:off x="0" y="0"/>
              <a:ext cx="815322" cy="713888"/>
            </a:xfrm>
            <a:custGeom>
              <a:avLst/>
              <a:gdLst/>
              <a:ahLst/>
              <a:cxnLst/>
              <a:rect l="l" t="t" r="r" b="b"/>
              <a:pathLst>
                <a:path w="815322" h="713888">
                  <a:moveTo>
                    <a:pt x="127545" y="0"/>
                  </a:moveTo>
                  <a:lnTo>
                    <a:pt x="687777" y="0"/>
                  </a:lnTo>
                  <a:cubicBezTo>
                    <a:pt x="758218" y="0"/>
                    <a:pt x="815322" y="57104"/>
                    <a:pt x="815322" y="127545"/>
                  </a:cubicBezTo>
                  <a:lnTo>
                    <a:pt x="815322" y="586343"/>
                  </a:lnTo>
                  <a:cubicBezTo>
                    <a:pt x="815322" y="620170"/>
                    <a:pt x="801884" y="652612"/>
                    <a:pt x="777965" y="676531"/>
                  </a:cubicBezTo>
                  <a:cubicBezTo>
                    <a:pt x="754046" y="700451"/>
                    <a:pt x="721604" y="713888"/>
                    <a:pt x="687777" y="713888"/>
                  </a:cubicBezTo>
                  <a:lnTo>
                    <a:pt x="127545" y="713888"/>
                  </a:lnTo>
                  <a:cubicBezTo>
                    <a:pt x="93718" y="713888"/>
                    <a:pt x="61276" y="700451"/>
                    <a:pt x="37357" y="676531"/>
                  </a:cubicBezTo>
                  <a:cubicBezTo>
                    <a:pt x="13438" y="652612"/>
                    <a:pt x="0" y="620170"/>
                    <a:pt x="0" y="586343"/>
                  </a:cubicBezTo>
                  <a:lnTo>
                    <a:pt x="0" y="127545"/>
                  </a:lnTo>
                  <a:cubicBezTo>
                    <a:pt x="0" y="57104"/>
                    <a:pt x="57104" y="0"/>
                    <a:pt x="127545" y="0"/>
                  </a:cubicBezTo>
                  <a:close/>
                </a:path>
              </a:pathLst>
            </a:custGeom>
            <a:solidFill>
              <a:srgbClr val="8F9BD8"/>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5315867" y="7683703"/>
            <a:ext cx="10011356" cy="1462405"/>
          </a:xfrm>
          <a:prstGeom prst="rect">
            <a:avLst/>
          </a:prstGeom>
        </p:spPr>
        <p:txBody>
          <a:bodyPr lIns="0" tIns="0" rIns="0" bIns="0" rtlCol="0" anchor="t">
            <a:spAutoFit/>
          </a:bodyPr>
          <a:lstStyle/>
          <a:p>
            <a:pPr algn="ctr">
              <a:lnSpc>
                <a:spcPts val="3920"/>
              </a:lnSpc>
            </a:pPr>
            <a:r>
              <a:rPr lang="en-US" sz="2800" b="1" spc="238" dirty="0">
                <a:solidFill>
                  <a:srgbClr val="FFF7F2"/>
                </a:solidFill>
                <a:latin typeface="+mj-lt"/>
              </a:rPr>
              <a:t>2023-2024 </a:t>
            </a:r>
            <a:r>
              <a:rPr lang="en-US" sz="2800" b="1" spc="238" dirty="0" smtClean="0">
                <a:solidFill>
                  <a:srgbClr val="FFF7F2"/>
                </a:solidFill>
                <a:latin typeface="+mj-lt"/>
              </a:rPr>
              <a:t>EĞ</a:t>
            </a:r>
            <a:r>
              <a:rPr lang="tr-TR" sz="2800" b="1" spc="238" dirty="0" smtClean="0">
                <a:solidFill>
                  <a:srgbClr val="FFF7F2"/>
                </a:solidFill>
                <a:latin typeface="+mj-lt"/>
              </a:rPr>
              <a:t>İ</a:t>
            </a:r>
            <a:r>
              <a:rPr lang="en-US" sz="2800" b="1" spc="238" dirty="0" smtClean="0">
                <a:solidFill>
                  <a:srgbClr val="FFF7F2"/>
                </a:solidFill>
                <a:latin typeface="+mj-lt"/>
              </a:rPr>
              <a:t>T</a:t>
            </a:r>
            <a:r>
              <a:rPr lang="tr-TR" sz="2800" b="1" spc="238" dirty="0" smtClean="0">
                <a:solidFill>
                  <a:srgbClr val="FFF7F2"/>
                </a:solidFill>
                <a:latin typeface="+mj-lt"/>
              </a:rPr>
              <a:t>İ</a:t>
            </a:r>
            <a:r>
              <a:rPr lang="en-US" sz="2800" b="1" spc="238" dirty="0" smtClean="0">
                <a:solidFill>
                  <a:srgbClr val="FFF7F2"/>
                </a:solidFill>
                <a:latin typeface="+mj-lt"/>
              </a:rPr>
              <a:t>M ÖĞRET</a:t>
            </a:r>
            <a:r>
              <a:rPr lang="tr-TR" sz="2800" b="1" spc="238" dirty="0" smtClean="0">
                <a:solidFill>
                  <a:srgbClr val="FFF7F2"/>
                </a:solidFill>
                <a:latin typeface="+mj-lt"/>
              </a:rPr>
              <a:t>İ</a:t>
            </a:r>
            <a:r>
              <a:rPr lang="en-US" sz="2800" b="1" spc="238" dirty="0" smtClean="0">
                <a:solidFill>
                  <a:srgbClr val="FFF7F2"/>
                </a:solidFill>
                <a:latin typeface="+mj-lt"/>
              </a:rPr>
              <a:t>M </a:t>
            </a:r>
            <a:r>
              <a:rPr lang="en-US" sz="2800" b="1" spc="238" dirty="0">
                <a:solidFill>
                  <a:srgbClr val="FFF7F2"/>
                </a:solidFill>
                <a:latin typeface="+mj-lt"/>
              </a:rPr>
              <a:t>YILI “KILIS İL MEM YEREL HEDEF </a:t>
            </a:r>
            <a:r>
              <a:rPr lang="en-US" sz="2800" b="1" spc="238" dirty="0" smtClean="0">
                <a:solidFill>
                  <a:srgbClr val="FFF7F2"/>
                </a:solidFill>
                <a:latin typeface="+mj-lt"/>
              </a:rPr>
              <a:t>İÇER</a:t>
            </a:r>
            <a:r>
              <a:rPr lang="tr-TR" sz="2800" b="1" spc="238" dirty="0" smtClean="0">
                <a:solidFill>
                  <a:srgbClr val="FFF7F2"/>
                </a:solidFill>
                <a:latin typeface="+mj-lt"/>
              </a:rPr>
              <a:t>İ</a:t>
            </a:r>
            <a:r>
              <a:rPr lang="en-US" sz="2800" b="1" spc="238" dirty="0" smtClean="0">
                <a:solidFill>
                  <a:srgbClr val="FFF7F2"/>
                </a:solidFill>
                <a:latin typeface="+mj-lt"/>
              </a:rPr>
              <a:t>K </a:t>
            </a:r>
            <a:r>
              <a:rPr lang="en-US" sz="2800" b="1" spc="238" dirty="0">
                <a:solidFill>
                  <a:srgbClr val="FFF7F2"/>
                </a:solidFill>
                <a:latin typeface="+mj-lt"/>
              </a:rPr>
              <a:t>HAZIRLAMA </a:t>
            </a:r>
            <a:r>
              <a:rPr lang="en-US" sz="2800" b="1" spc="238" dirty="0" smtClean="0">
                <a:solidFill>
                  <a:srgbClr val="FFF7F2"/>
                </a:solidFill>
                <a:latin typeface="+mj-lt"/>
              </a:rPr>
              <a:t>KOM</a:t>
            </a:r>
            <a:r>
              <a:rPr lang="tr-TR" sz="2800" b="1" spc="238" dirty="0" smtClean="0">
                <a:solidFill>
                  <a:srgbClr val="FFF7F2"/>
                </a:solidFill>
                <a:latin typeface="+mj-lt"/>
              </a:rPr>
              <a:t>İ</a:t>
            </a:r>
            <a:r>
              <a:rPr lang="en-US" sz="2800" b="1" spc="238" dirty="0" smtClean="0">
                <a:solidFill>
                  <a:srgbClr val="FFF7F2"/>
                </a:solidFill>
                <a:latin typeface="+mj-lt"/>
              </a:rPr>
              <a:t>SYONU</a:t>
            </a:r>
            <a:r>
              <a:rPr lang="en-US" sz="2800" b="1" spc="238" dirty="0">
                <a:solidFill>
                  <a:srgbClr val="FFF7F2"/>
                </a:solidFill>
                <a:latin typeface="+mj-lt"/>
              </a:rPr>
              <a:t>” TARAFINDAN HAZIRLANMIŞTIR.</a:t>
            </a:r>
          </a:p>
        </p:txBody>
      </p:sp>
      <p:sp>
        <p:nvSpPr>
          <p:cNvPr id="23" name="Freeform 23"/>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17" cstate="print">
              <a:extLst>
                <a:ext uri="{96DAC541-7B7A-43D3-8B79-37D633B846F1}">
                  <asvg:svgBlip xmlns:asvg="http://schemas.microsoft.com/office/drawing/2016/SVG/main" xmlns="" r:embed="rId9"/>
                </a:ext>
              </a:extLst>
            </a:blip>
            <a:stretch>
              <a:fillRect/>
            </a:stretch>
          </a:blipFill>
        </p:spPr>
      </p:sp>
      <p:sp>
        <p:nvSpPr>
          <p:cNvPr id="24" name="Freeform 24"/>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3899487" y="275030"/>
            <a:ext cx="2803355" cy="2242684"/>
          </a:xfrm>
          <a:custGeom>
            <a:avLst/>
            <a:gdLst/>
            <a:ahLst/>
            <a:cxnLst/>
            <a:rect l="l" t="t" r="r" b="b"/>
            <a:pathLst>
              <a:path w="2803355" h="2242684">
                <a:moveTo>
                  <a:pt x="0" y="0"/>
                </a:moveTo>
                <a:lnTo>
                  <a:pt x="2803356" y="0"/>
                </a:lnTo>
                <a:lnTo>
                  <a:pt x="2803356" y="2242684"/>
                </a:lnTo>
                <a:lnTo>
                  <a:pt x="0" y="2242684"/>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6" name="Freeform 26"/>
          <p:cNvSpPr/>
          <p:nvPr/>
        </p:nvSpPr>
        <p:spPr>
          <a:xfrm>
            <a:off x="15831778" y="6344445"/>
            <a:ext cx="2285700" cy="2094272"/>
          </a:xfrm>
          <a:custGeom>
            <a:avLst/>
            <a:gdLst/>
            <a:ahLst/>
            <a:cxnLst/>
            <a:rect l="l" t="t" r="r" b="b"/>
            <a:pathLst>
              <a:path w="2285700" h="2094272">
                <a:moveTo>
                  <a:pt x="0" y="0"/>
                </a:moveTo>
                <a:lnTo>
                  <a:pt x="2285700" y="0"/>
                </a:lnTo>
                <a:lnTo>
                  <a:pt x="2285700" y="2094273"/>
                </a:lnTo>
                <a:lnTo>
                  <a:pt x="0" y="2094273"/>
                </a:lnTo>
                <a:lnTo>
                  <a:pt x="0" y="0"/>
                </a:lnTo>
                <a:close/>
              </a:path>
            </a:pathLst>
          </a:custGeom>
          <a:blipFill>
            <a:blip r:embed="rId20"/>
            <a:stretch>
              <a:fillRect/>
            </a:stretch>
          </a:blipFill>
        </p:spPr>
      </p:sp>
      <p:sp>
        <p:nvSpPr>
          <p:cNvPr id="27" name="Freeform 27"/>
          <p:cNvSpPr/>
          <p:nvPr/>
        </p:nvSpPr>
        <p:spPr>
          <a:xfrm>
            <a:off x="2292940" y="7952372"/>
            <a:ext cx="2546658" cy="2065108"/>
          </a:xfrm>
          <a:custGeom>
            <a:avLst/>
            <a:gdLst/>
            <a:ahLst/>
            <a:cxnLst/>
            <a:rect l="l" t="t" r="r" b="b"/>
            <a:pathLst>
              <a:path w="2546658" h="2065108">
                <a:moveTo>
                  <a:pt x="0" y="0"/>
                </a:moveTo>
                <a:lnTo>
                  <a:pt x="2546657" y="0"/>
                </a:lnTo>
                <a:lnTo>
                  <a:pt x="2546657" y="2065108"/>
                </a:lnTo>
                <a:lnTo>
                  <a:pt x="0" y="2065108"/>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28" name="TextBox 28"/>
          <p:cNvSpPr txBox="1"/>
          <p:nvPr/>
        </p:nvSpPr>
        <p:spPr>
          <a:xfrm>
            <a:off x="3685401" y="4364289"/>
            <a:ext cx="6205018" cy="1389964"/>
          </a:xfrm>
          <a:prstGeom prst="rect">
            <a:avLst/>
          </a:prstGeom>
        </p:spPr>
        <p:txBody>
          <a:bodyPr lIns="0" tIns="0" rIns="0" bIns="0" rtlCol="0" anchor="t">
            <a:spAutoFit/>
          </a:bodyPr>
          <a:lstStyle/>
          <a:p>
            <a:pPr algn="ctr">
              <a:lnSpc>
                <a:spcPts val="11398"/>
              </a:lnSpc>
            </a:pPr>
            <a:r>
              <a:rPr lang="tr-TR" sz="8141" dirty="0" smtClean="0">
                <a:solidFill>
                  <a:srgbClr val="FFFFFF"/>
                </a:solidFill>
                <a:latin typeface="+mj-lt"/>
              </a:rPr>
              <a:t>İ</a:t>
            </a:r>
            <a:r>
              <a:rPr lang="en-US" sz="8141" dirty="0" smtClean="0">
                <a:solidFill>
                  <a:srgbClr val="FFFFFF"/>
                </a:solidFill>
                <a:latin typeface="+mj-lt"/>
              </a:rPr>
              <a:t>LET</a:t>
            </a:r>
            <a:r>
              <a:rPr lang="tr-TR" sz="8141" dirty="0" smtClean="0">
                <a:solidFill>
                  <a:srgbClr val="FFFFFF"/>
                </a:solidFill>
                <a:latin typeface="+mj-lt"/>
              </a:rPr>
              <a:t>İ</a:t>
            </a:r>
            <a:r>
              <a:rPr lang="en-US" sz="8141" dirty="0" smtClean="0">
                <a:solidFill>
                  <a:srgbClr val="FFFFFF"/>
                </a:solidFill>
                <a:latin typeface="+mj-lt"/>
              </a:rPr>
              <a:t>Ş</a:t>
            </a:r>
            <a:r>
              <a:rPr lang="tr-TR" sz="8141" dirty="0" smtClean="0">
                <a:solidFill>
                  <a:srgbClr val="FFFFFF"/>
                </a:solidFill>
                <a:latin typeface="+mj-lt"/>
              </a:rPr>
              <a:t>İ</a:t>
            </a:r>
            <a:r>
              <a:rPr lang="en-US" sz="8141" dirty="0" smtClean="0">
                <a:solidFill>
                  <a:srgbClr val="FFFFFF"/>
                </a:solidFill>
                <a:latin typeface="+mj-lt"/>
              </a:rPr>
              <a:t>M</a:t>
            </a:r>
            <a:r>
              <a:rPr lang="en-US" sz="8141" dirty="0" smtClean="0">
                <a:solidFill>
                  <a:srgbClr val="FFFFFF"/>
                </a:solidFill>
                <a:latin typeface="Nourd Bold"/>
              </a:rPr>
              <a:t> </a:t>
            </a:r>
            <a:endParaRPr lang="en-US" sz="8141" dirty="0">
              <a:solidFill>
                <a:srgbClr val="FFFFFF"/>
              </a:solidFill>
              <a:latin typeface="Nourd Bold"/>
            </a:endParaRPr>
          </a:p>
        </p:txBody>
      </p:sp>
      <p:sp>
        <p:nvSpPr>
          <p:cNvPr id="29" name="TextBox 29"/>
          <p:cNvSpPr txBox="1"/>
          <p:nvPr/>
        </p:nvSpPr>
        <p:spPr>
          <a:xfrm>
            <a:off x="9797525" y="4932932"/>
            <a:ext cx="5056094" cy="1069726"/>
          </a:xfrm>
          <a:prstGeom prst="rect">
            <a:avLst/>
          </a:prstGeom>
        </p:spPr>
        <p:txBody>
          <a:bodyPr lIns="0" tIns="0" rIns="0" bIns="0" rtlCol="0" anchor="t">
            <a:spAutoFit/>
          </a:bodyPr>
          <a:lstStyle/>
          <a:p>
            <a:pPr algn="ctr">
              <a:lnSpc>
                <a:spcPts val="8763"/>
              </a:lnSpc>
            </a:pPr>
            <a:r>
              <a:rPr lang="en-US" sz="6259" dirty="0" smtClean="0">
                <a:solidFill>
                  <a:srgbClr val="FFFFFF"/>
                </a:solidFill>
                <a:latin typeface="+mj-lt"/>
              </a:rPr>
              <a:t>BECER</a:t>
            </a:r>
            <a:r>
              <a:rPr lang="tr-TR" sz="6259" dirty="0" smtClean="0">
                <a:solidFill>
                  <a:srgbClr val="FFFFFF"/>
                </a:solidFill>
                <a:latin typeface="+mj-lt"/>
              </a:rPr>
              <a:t>İ</a:t>
            </a:r>
            <a:r>
              <a:rPr lang="en-US" sz="6259" dirty="0" smtClean="0">
                <a:solidFill>
                  <a:srgbClr val="FFFFFF"/>
                </a:solidFill>
                <a:latin typeface="+mj-lt"/>
              </a:rPr>
              <a:t>LER</a:t>
            </a:r>
            <a:r>
              <a:rPr lang="tr-TR" sz="6259" dirty="0" smtClean="0">
                <a:solidFill>
                  <a:srgbClr val="FFFFFF"/>
                </a:solidFill>
                <a:latin typeface="+mj-lt"/>
              </a:rPr>
              <a:t>İ</a:t>
            </a:r>
            <a:endParaRPr lang="en-US" sz="6259" dirty="0">
              <a:solidFill>
                <a:srgbClr val="FFFFFF"/>
              </a:solidFill>
              <a:latin typeface="+mj-lt"/>
            </a:endParaRPr>
          </a:p>
        </p:txBody>
      </p:sp>
      <p:sp>
        <p:nvSpPr>
          <p:cNvPr id="30" name="TextBox 30"/>
          <p:cNvSpPr txBox="1"/>
          <p:nvPr/>
        </p:nvSpPr>
        <p:spPr>
          <a:xfrm>
            <a:off x="4851723" y="3325790"/>
            <a:ext cx="9047764" cy="577081"/>
          </a:xfrm>
          <a:prstGeom prst="rect">
            <a:avLst/>
          </a:prstGeom>
        </p:spPr>
        <p:txBody>
          <a:bodyPr lIns="0" tIns="0" rIns="0" bIns="0" rtlCol="0" anchor="t">
            <a:spAutoFit/>
          </a:bodyPr>
          <a:lstStyle/>
          <a:p>
            <a:pPr algn="ctr">
              <a:lnSpc>
                <a:spcPts val="4480"/>
              </a:lnSpc>
            </a:pPr>
            <a:r>
              <a:rPr lang="en-US" sz="3200" spc="272" dirty="0" smtClean="0">
                <a:solidFill>
                  <a:srgbClr val="FFFFFF"/>
                </a:solidFill>
                <a:latin typeface="+mj-lt"/>
              </a:rPr>
              <a:t>ORTAOKUL/L</a:t>
            </a:r>
            <a:r>
              <a:rPr lang="tr-TR" sz="3200" spc="272" dirty="0" smtClean="0">
                <a:solidFill>
                  <a:srgbClr val="FFFFFF"/>
                </a:solidFill>
                <a:latin typeface="+mj-lt"/>
              </a:rPr>
              <a:t>İ</a:t>
            </a:r>
            <a:r>
              <a:rPr lang="en-US" sz="3200" spc="272" dirty="0" smtClean="0">
                <a:solidFill>
                  <a:srgbClr val="FFFFFF"/>
                </a:solidFill>
                <a:latin typeface="+mj-lt"/>
              </a:rPr>
              <a:t>SE </a:t>
            </a:r>
            <a:r>
              <a:rPr lang="en-US" sz="3200" spc="272" dirty="0">
                <a:solidFill>
                  <a:srgbClr val="FFFFFF"/>
                </a:solidFill>
                <a:latin typeface="+mj-lt"/>
              </a:rPr>
              <a:t>ÖĞRETMEN SUNUMU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8501058" y="1928790"/>
            <a:ext cx="5897994" cy="1280402"/>
          </a:xfrm>
          <a:custGeom>
            <a:avLst/>
            <a:gdLst/>
            <a:ahLst/>
            <a:cxnLst/>
            <a:rect l="l" t="t" r="r" b="b"/>
            <a:pathLst>
              <a:path w="5897994" h="1280402">
                <a:moveTo>
                  <a:pt x="0" y="0"/>
                </a:moveTo>
                <a:lnTo>
                  <a:pt x="5897994" y="0"/>
                </a:lnTo>
                <a:lnTo>
                  <a:pt x="5897994" y="1280402"/>
                </a:lnTo>
                <a:lnTo>
                  <a:pt x="0" y="1280402"/>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4" name="Freeform 4"/>
          <p:cNvSpPr/>
          <p:nvPr/>
        </p:nvSpPr>
        <p:spPr>
          <a:xfrm>
            <a:off x="4414382" y="1521545"/>
            <a:ext cx="5549428" cy="1444089"/>
          </a:xfrm>
          <a:custGeom>
            <a:avLst/>
            <a:gdLst/>
            <a:ahLst/>
            <a:cxnLst/>
            <a:rect l="l" t="t" r="r" b="b"/>
            <a:pathLst>
              <a:path w="5549428" h="1444089">
                <a:moveTo>
                  <a:pt x="0" y="0"/>
                </a:moveTo>
                <a:lnTo>
                  <a:pt x="5549428" y="0"/>
                </a:lnTo>
                <a:lnTo>
                  <a:pt x="5549428" y="1444089"/>
                </a:lnTo>
                <a:lnTo>
                  <a:pt x="0" y="1444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4754049" y="1597742"/>
            <a:ext cx="5139219" cy="1158345"/>
          </a:xfrm>
          <a:prstGeom prst="rect">
            <a:avLst/>
          </a:prstGeom>
        </p:spPr>
        <p:txBody>
          <a:bodyPr lIns="0" tIns="0" rIns="0" bIns="0" rtlCol="0" anchor="t">
            <a:spAutoFit/>
          </a:bodyPr>
          <a:lstStyle/>
          <a:p>
            <a:pPr algn="ctr">
              <a:lnSpc>
                <a:spcPts val="9440"/>
              </a:lnSpc>
            </a:pPr>
            <a:r>
              <a:rPr lang="en-US" sz="6743" dirty="0">
                <a:solidFill>
                  <a:srgbClr val="FFFFFF"/>
                </a:solidFill>
                <a:latin typeface="Nourd Bold"/>
              </a:rPr>
              <a:t>SEN</a:t>
            </a:r>
          </a:p>
        </p:txBody>
      </p:sp>
      <p:sp>
        <p:nvSpPr>
          <p:cNvPr id="6" name="TextBox 6"/>
          <p:cNvSpPr txBox="1"/>
          <p:nvPr/>
        </p:nvSpPr>
        <p:spPr>
          <a:xfrm>
            <a:off x="9738166" y="1874239"/>
            <a:ext cx="4187639" cy="1308531"/>
          </a:xfrm>
          <a:prstGeom prst="rect">
            <a:avLst/>
          </a:prstGeom>
        </p:spPr>
        <p:txBody>
          <a:bodyPr lIns="0" tIns="0" rIns="0" bIns="0" rtlCol="0" anchor="t">
            <a:spAutoFit/>
          </a:bodyPr>
          <a:lstStyle/>
          <a:p>
            <a:pPr algn="ctr">
              <a:lnSpc>
                <a:spcPts val="10620"/>
              </a:lnSpc>
            </a:pPr>
            <a:r>
              <a:rPr lang="en-US" sz="7586" b="1" dirty="0" smtClean="0">
                <a:solidFill>
                  <a:srgbClr val="FFFFFF"/>
                </a:solidFill>
              </a:rPr>
              <a:t>D</a:t>
            </a:r>
            <a:r>
              <a:rPr lang="tr-TR" sz="7586" b="1" dirty="0" smtClean="0">
                <a:solidFill>
                  <a:srgbClr val="FFFFFF"/>
                </a:solidFill>
              </a:rPr>
              <a:t>İ</a:t>
            </a:r>
            <a:r>
              <a:rPr lang="en-US" sz="7586" b="1" dirty="0" smtClean="0">
                <a:solidFill>
                  <a:srgbClr val="FFFFFF"/>
                </a:solidFill>
              </a:rPr>
              <a:t>L</a:t>
            </a:r>
            <a:r>
              <a:rPr lang="tr-TR" sz="7586" b="1" dirty="0" smtClean="0">
                <a:solidFill>
                  <a:srgbClr val="FFFFFF"/>
                </a:solidFill>
              </a:rPr>
              <a:t>İ</a:t>
            </a:r>
            <a:endParaRPr lang="en-US" sz="7586" b="1" dirty="0">
              <a:solidFill>
                <a:srgbClr val="FFFFFF"/>
              </a:solidFill>
            </a:endParaRPr>
          </a:p>
        </p:txBody>
      </p:sp>
      <p:sp>
        <p:nvSpPr>
          <p:cNvPr id="7" name="Freeform 7"/>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2741611" y="3536693"/>
            <a:ext cx="13993110" cy="6954986"/>
          </a:xfrm>
          <a:prstGeom prst="rect">
            <a:avLst/>
          </a:prstGeom>
        </p:spPr>
        <p:txBody>
          <a:bodyPr lIns="0" tIns="0" rIns="0" bIns="0" rtlCol="0" anchor="t">
            <a:spAutoFit/>
          </a:bodyPr>
          <a:lstStyle/>
          <a:p>
            <a:pPr marL="710718" lvl="1" indent="-355359">
              <a:lnSpc>
                <a:spcPts val="4608"/>
              </a:lnSpc>
              <a:buFont typeface="Arial"/>
              <a:buChar char="•"/>
            </a:pPr>
            <a:r>
              <a:rPr lang="en-US" sz="3291" dirty="0" err="1">
                <a:solidFill>
                  <a:srgbClr val="FFFFFF"/>
                </a:solidFill>
                <a:latin typeface="Nourd"/>
              </a:rPr>
              <a:t>Sen</a:t>
            </a:r>
            <a:r>
              <a:rPr lang="en-US" sz="3291" dirty="0">
                <a:solidFill>
                  <a:srgbClr val="FFFFFF"/>
                </a:solidFill>
                <a:latin typeface="Nourd"/>
              </a:rPr>
              <a:t> </a:t>
            </a:r>
            <a:r>
              <a:rPr lang="en-US" sz="3291" dirty="0" err="1">
                <a:solidFill>
                  <a:srgbClr val="FFFFFF"/>
                </a:solidFill>
                <a:latin typeface="Nourd"/>
              </a:rPr>
              <a:t>dili</a:t>
            </a:r>
            <a:r>
              <a:rPr lang="en-US" sz="3291" dirty="0">
                <a:solidFill>
                  <a:srgbClr val="FFFFFF"/>
                </a:solidFill>
                <a:latin typeface="Nourd"/>
              </a:rPr>
              <a:t> SEN </a:t>
            </a:r>
            <a:r>
              <a:rPr lang="en-US" sz="3291" dirty="0" err="1">
                <a:solidFill>
                  <a:srgbClr val="FFFFFF"/>
                </a:solidFill>
                <a:latin typeface="Nourd"/>
              </a:rPr>
              <a:t>ile</a:t>
            </a:r>
            <a:r>
              <a:rPr lang="en-US" sz="3291" dirty="0">
                <a:solidFill>
                  <a:srgbClr val="FFFFFF"/>
                </a:solidFill>
                <a:latin typeface="Nourd"/>
              </a:rPr>
              <a:t> </a:t>
            </a:r>
            <a:r>
              <a:rPr lang="en-US" sz="3291" dirty="0" err="1">
                <a:solidFill>
                  <a:srgbClr val="FFFFFF"/>
                </a:solidFill>
                <a:latin typeface="Nourd"/>
              </a:rPr>
              <a:t>başlar</a:t>
            </a:r>
            <a:r>
              <a:rPr lang="en-US" sz="3291" dirty="0">
                <a:solidFill>
                  <a:srgbClr val="FFFFFF"/>
                </a:solidFill>
                <a:latin typeface="Nourd"/>
              </a:rPr>
              <a:t> </a:t>
            </a:r>
            <a:r>
              <a:rPr lang="en-US" sz="3291" dirty="0" err="1">
                <a:solidFill>
                  <a:srgbClr val="FFFFFF"/>
                </a:solidFill>
                <a:latin typeface="Nourd"/>
              </a:rPr>
              <a:t>ve</a:t>
            </a:r>
            <a:r>
              <a:rPr lang="en-US" sz="3291" dirty="0">
                <a:solidFill>
                  <a:srgbClr val="FFFFFF"/>
                </a:solidFill>
                <a:latin typeface="Nourd"/>
              </a:rPr>
              <a:t> SEN </a:t>
            </a:r>
            <a:r>
              <a:rPr lang="en-US" sz="3291" dirty="0" err="1">
                <a:solidFill>
                  <a:srgbClr val="FFFFFF"/>
                </a:solidFill>
                <a:latin typeface="Nourd"/>
              </a:rPr>
              <a:t>ile</a:t>
            </a:r>
            <a:r>
              <a:rPr lang="en-US" sz="3291" dirty="0">
                <a:solidFill>
                  <a:srgbClr val="FFFFFF"/>
                </a:solidFill>
                <a:latin typeface="Nourd"/>
              </a:rPr>
              <a:t> biter.</a:t>
            </a:r>
          </a:p>
          <a:p>
            <a:pPr>
              <a:lnSpc>
                <a:spcPts val="4608"/>
              </a:lnSpc>
            </a:pPr>
            <a:endParaRPr/>
          </a:p>
          <a:p>
            <a:pPr marL="710718" lvl="1" indent="-355359">
              <a:lnSpc>
                <a:spcPts val="4608"/>
              </a:lnSpc>
              <a:buFont typeface="Arial"/>
              <a:buChar char="•"/>
            </a:pPr>
            <a:r>
              <a:rPr lang="en-US" sz="3291" dirty="0">
                <a:solidFill>
                  <a:srgbClr val="FFFFFF"/>
                </a:solidFill>
                <a:latin typeface="Nourd"/>
              </a:rPr>
              <a:t> </a:t>
            </a:r>
            <a:r>
              <a:rPr lang="en-US" sz="3291" dirty="0" err="1">
                <a:solidFill>
                  <a:srgbClr val="FFFFFF"/>
                </a:solidFill>
                <a:latin typeface="Nourd"/>
              </a:rPr>
              <a:t>Öfke</a:t>
            </a:r>
            <a:r>
              <a:rPr lang="en-US" sz="3291" dirty="0">
                <a:solidFill>
                  <a:srgbClr val="FFFFFF"/>
                </a:solidFill>
                <a:latin typeface="Nourd"/>
              </a:rPr>
              <a:t> </a:t>
            </a:r>
            <a:r>
              <a:rPr lang="en-US" sz="3291" dirty="0" err="1">
                <a:solidFill>
                  <a:srgbClr val="FFFFFF"/>
                </a:solidFill>
                <a:latin typeface="Nourd"/>
              </a:rPr>
              <a:t>ve</a:t>
            </a:r>
            <a:r>
              <a:rPr lang="en-US" sz="3291" dirty="0">
                <a:solidFill>
                  <a:srgbClr val="FFFFFF"/>
                </a:solidFill>
                <a:latin typeface="Nourd"/>
              </a:rPr>
              <a:t> </a:t>
            </a:r>
            <a:r>
              <a:rPr lang="en-US" sz="3291" dirty="0" err="1">
                <a:solidFill>
                  <a:srgbClr val="FFFFFF"/>
                </a:solidFill>
                <a:latin typeface="Nourd"/>
              </a:rPr>
              <a:t>kızgınlık</a:t>
            </a:r>
            <a:r>
              <a:rPr lang="en-US" sz="3291" dirty="0">
                <a:solidFill>
                  <a:srgbClr val="FFFFFF"/>
                </a:solidFill>
                <a:latin typeface="Nourd"/>
              </a:rPr>
              <a:t> </a:t>
            </a:r>
            <a:r>
              <a:rPr lang="en-US" sz="3291" dirty="0" err="1">
                <a:solidFill>
                  <a:srgbClr val="FFFFFF"/>
                </a:solidFill>
                <a:latin typeface="Nourd"/>
              </a:rPr>
              <a:t>duyguları</a:t>
            </a:r>
            <a:r>
              <a:rPr lang="en-US" sz="3291" dirty="0">
                <a:solidFill>
                  <a:srgbClr val="FFFFFF"/>
                </a:solidFill>
                <a:latin typeface="Nourd"/>
              </a:rPr>
              <a:t> </a:t>
            </a:r>
            <a:r>
              <a:rPr lang="en-US" sz="3291" dirty="0" err="1">
                <a:solidFill>
                  <a:srgbClr val="FFFFFF"/>
                </a:solidFill>
                <a:latin typeface="Nourd"/>
              </a:rPr>
              <a:t>içerir</a:t>
            </a:r>
            <a:r>
              <a:rPr lang="en-US" sz="3291" dirty="0">
                <a:solidFill>
                  <a:srgbClr val="FFFFFF"/>
                </a:solidFill>
                <a:latin typeface="Nourd"/>
              </a:rPr>
              <a:t>.</a:t>
            </a:r>
          </a:p>
          <a:p>
            <a:pPr>
              <a:lnSpc>
                <a:spcPts val="4608"/>
              </a:lnSpc>
            </a:pPr>
            <a:endParaRPr/>
          </a:p>
          <a:p>
            <a:pPr marL="710718" lvl="1" indent="-355359">
              <a:lnSpc>
                <a:spcPts val="4608"/>
              </a:lnSpc>
              <a:buFont typeface="Arial"/>
              <a:buChar char="•"/>
            </a:pPr>
            <a:r>
              <a:rPr lang="en-US" sz="3291" dirty="0" err="1">
                <a:solidFill>
                  <a:srgbClr val="FFFFFF"/>
                </a:solidFill>
                <a:latin typeface="Nourd"/>
              </a:rPr>
              <a:t>Dinleyicinin</a:t>
            </a:r>
            <a:r>
              <a:rPr lang="en-US" sz="3291" dirty="0">
                <a:solidFill>
                  <a:srgbClr val="FFFFFF"/>
                </a:solidFill>
                <a:latin typeface="Nourd"/>
              </a:rPr>
              <a:t> </a:t>
            </a:r>
            <a:r>
              <a:rPr lang="en-US" sz="3291" dirty="0" err="1">
                <a:solidFill>
                  <a:srgbClr val="FFFFFF"/>
                </a:solidFill>
                <a:latin typeface="Nourd"/>
              </a:rPr>
              <a:t>yanlışlık</a:t>
            </a:r>
            <a:r>
              <a:rPr lang="en-US" sz="3291" dirty="0">
                <a:solidFill>
                  <a:srgbClr val="FFFFFF"/>
                </a:solidFill>
                <a:latin typeface="Nourd"/>
              </a:rPr>
              <a:t> </a:t>
            </a:r>
            <a:r>
              <a:rPr lang="en-US" sz="3291" dirty="0" err="1">
                <a:solidFill>
                  <a:srgbClr val="FFFFFF"/>
                </a:solidFill>
                <a:latin typeface="Nourd"/>
              </a:rPr>
              <a:t>yapmakta</a:t>
            </a:r>
            <a:r>
              <a:rPr lang="en-US" sz="3291" dirty="0">
                <a:solidFill>
                  <a:srgbClr val="FFFFFF"/>
                </a:solidFill>
                <a:latin typeface="Nourd"/>
              </a:rPr>
              <a:t> </a:t>
            </a:r>
            <a:r>
              <a:rPr lang="en-US" sz="3291" dirty="0" err="1">
                <a:solidFill>
                  <a:srgbClr val="FFFFFF"/>
                </a:solidFill>
                <a:latin typeface="Nourd"/>
              </a:rPr>
              <a:t>olduğunu</a:t>
            </a:r>
            <a:r>
              <a:rPr lang="en-US" sz="3291" dirty="0">
                <a:solidFill>
                  <a:srgbClr val="FFFFFF"/>
                </a:solidFill>
                <a:latin typeface="Nourd"/>
              </a:rPr>
              <a:t> </a:t>
            </a:r>
            <a:r>
              <a:rPr lang="en-US" sz="3291" dirty="0" err="1">
                <a:solidFill>
                  <a:srgbClr val="FFFFFF"/>
                </a:solidFill>
                <a:latin typeface="Nourd"/>
              </a:rPr>
              <a:t>belirtir</a:t>
            </a:r>
            <a:r>
              <a:rPr lang="en-US" sz="3291" dirty="0">
                <a:solidFill>
                  <a:srgbClr val="FFFFFF"/>
                </a:solidFill>
                <a:latin typeface="Nourd"/>
              </a:rPr>
              <a:t>. </a:t>
            </a:r>
            <a:r>
              <a:rPr lang="en-US" sz="3291" dirty="0" err="1">
                <a:solidFill>
                  <a:srgbClr val="FFFFFF"/>
                </a:solidFill>
                <a:latin typeface="Nourd"/>
              </a:rPr>
              <a:t>Sorunu</a:t>
            </a:r>
            <a:r>
              <a:rPr lang="en-US" sz="3291" dirty="0">
                <a:solidFill>
                  <a:srgbClr val="FFFFFF"/>
                </a:solidFill>
                <a:latin typeface="Nourd"/>
              </a:rPr>
              <a:t> </a:t>
            </a:r>
            <a:r>
              <a:rPr lang="en-US" sz="3291" dirty="0" err="1">
                <a:solidFill>
                  <a:srgbClr val="FFFFFF"/>
                </a:solidFill>
                <a:latin typeface="Nourd"/>
              </a:rPr>
              <a:t>daha</a:t>
            </a:r>
            <a:r>
              <a:rPr lang="en-US" sz="3291" dirty="0">
                <a:solidFill>
                  <a:srgbClr val="FFFFFF"/>
                </a:solidFill>
                <a:latin typeface="Nourd"/>
              </a:rPr>
              <a:t> </a:t>
            </a:r>
            <a:r>
              <a:rPr lang="en-US" sz="3291" dirty="0" err="1">
                <a:solidFill>
                  <a:srgbClr val="FFFFFF"/>
                </a:solidFill>
                <a:latin typeface="Nourd"/>
              </a:rPr>
              <a:t>da</a:t>
            </a:r>
            <a:r>
              <a:rPr lang="en-US" sz="3291" dirty="0">
                <a:solidFill>
                  <a:srgbClr val="FFFFFF"/>
                </a:solidFill>
                <a:latin typeface="Nourd"/>
              </a:rPr>
              <a:t> </a:t>
            </a:r>
            <a:r>
              <a:rPr lang="en-US" sz="3291" dirty="0" err="1">
                <a:solidFill>
                  <a:srgbClr val="FFFFFF"/>
                </a:solidFill>
                <a:latin typeface="Nourd"/>
              </a:rPr>
              <a:t>arttırır</a:t>
            </a:r>
            <a:r>
              <a:rPr lang="en-US" sz="3291" dirty="0">
                <a:solidFill>
                  <a:srgbClr val="FFFFFF"/>
                </a:solidFill>
                <a:latin typeface="Nourd"/>
              </a:rPr>
              <a:t>.</a:t>
            </a:r>
          </a:p>
          <a:p>
            <a:pPr>
              <a:lnSpc>
                <a:spcPts val="4608"/>
              </a:lnSpc>
            </a:pPr>
            <a:endParaRPr/>
          </a:p>
          <a:p>
            <a:pPr marL="710718" lvl="1" indent="-355359">
              <a:lnSpc>
                <a:spcPts val="4608"/>
              </a:lnSpc>
              <a:buFont typeface="Arial"/>
              <a:buChar char="•"/>
            </a:pPr>
            <a:r>
              <a:rPr lang="en-US" sz="3291" dirty="0">
                <a:solidFill>
                  <a:srgbClr val="FFFFFF"/>
                </a:solidFill>
                <a:latin typeface="Nourd"/>
              </a:rPr>
              <a:t> </a:t>
            </a:r>
            <a:r>
              <a:rPr lang="en-US" sz="3291" dirty="0" err="1">
                <a:solidFill>
                  <a:srgbClr val="FFFFFF"/>
                </a:solidFill>
                <a:latin typeface="Nourd"/>
              </a:rPr>
              <a:t>Suçlama</a:t>
            </a:r>
            <a:r>
              <a:rPr lang="en-US" sz="3291" dirty="0">
                <a:solidFill>
                  <a:srgbClr val="FFFFFF"/>
                </a:solidFill>
                <a:latin typeface="Nourd"/>
              </a:rPr>
              <a:t>, </a:t>
            </a:r>
            <a:r>
              <a:rPr lang="en-US" sz="3291" dirty="0" err="1">
                <a:solidFill>
                  <a:srgbClr val="FFFFFF"/>
                </a:solidFill>
                <a:latin typeface="Nourd"/>
              </a:rPr>
              <a:t>eleştiri</a:t>
            </a:r>
            <a:r>
              <a:rPr lang="en-US" sz="3291" dirty="0">
                <a:solidFill>
                  <a:srgbClr val="FFFFFF"/>
                </a:solidFill>
                <a:latin typeface="Nourd"/>
              </a:rPr>
              <a:t> </a:t>
            </a:r>
            <a:r>
              <a:rPr lang="en-US" sz="3291" dirty="0" err="1">
                <a:solidFill>
                  <a:srgbClr val="FFFFFF"/>
                </a:solidFill>
                <a:latin typeface="Nourd"/>
              </a:rPr>
              <a:t>ve</a:t>
            </a:r>
            <a:r>
              <a:rPr lang="en-US" sz="3291" dirty="0">
                <a:solidFill>
                  <a:srgbClr val="FFFFFF"/>
                </a:solidFill>
                <a:latin typeface="Nourd"/>
              </a:rPr>
              <a:t> </a:t>
            </a:r>
            <a:r>
              <a:rPr lang="en-US" sz="3291" dirty="0" err="1">
                <a:solidFill>
                  <a:srgbClr val="FFFFFF"/>
                </a:solidFill>
                <a:latin typeface="Nourd"/>
              </a:rPr>
              <a:t>yargı</a:t>
            </a:r>
            <a:r>
              <a:rPr lang="en-US" sz="3291" dirty="0">
                <a:solidFill>
                  <a:srgbClr val="FFFFFF"/>
                </a:solidFill>
                <a:latin typeface="Nourd"/>
              </a:rPr>
              <a:t> </a:t>
            </a:r>
            <a:r>
              <a:rPr lang="en-US" sz="3291" dirty="0" err="1">
                <a:solidFill>
                  <a:srgbClr val="FFFFFF"/>
                </a:solidFill>
                <a:latin typeface="Nourd"/>
              </a:rPr>
              <a:t>yüklüdür</a:t>
            </a:r>
            <a:r>
              <a:rPr lang="en-US" sz="3291" dirty="0">
                <a:solidFill>
                  <a:srgbClr val="FFFFFF"/>
                </a:solidFill>
                <a:latin typeface="Nourd"/>
              </a:rPr>
              <a:t>.</a:t>
            </a:r>
          </a:p>
          <a:p>
            <a:pPr>
              <a:lnSpc>
                <a:spcPts val="4608"/>
              </a:lnSpc>
            </a:pPr>
            <a:endParaRPr/>
          </a:p>
          <a:p>
            <a:pPr marL="710718" lvl="1" indent="-355359">
              <a:lnSpc>
                <a:spcPts val="4608"/>
              </a:lnSpc>
              <a:buFont typeface="Arial"/>
              <a:buChar char="•"/>
            </a:pPr>
            <a:r>
              <a:rPr lang="en-US" sz="3291" dirty="0" err="1">
                <a:solidFill>
                  <a:srgbClr val="FFFFFF"/>
                </a:solidFill>
                <a:latin typeface="Nourd"/>
              </a:rPr>
              <a:t>Kullanan</a:t>
            </a:r>
            <a:r>
              <a:rPr lang="en-US" sz="3291" dirty="0">
                <a:solidFill>
                  <a:srgbClr val="FFFFFF"/>
                </a:solidFill>
                <a:latin typeface="Nourd"/>
              </a:rPr>
              <a:t> </a:t>
            </a:r>
            <a:r>
              <a:rPr lang="en-US" sz="3291" dirty="0" err="1">
                <a:solidFill>
                  <a:srgbClr val="FFFFFF"/>
                </a:solidFill>
                <a:latin typeface="Nourd"/>
              </a:rPr>
              <a:t>kişi</a:t>
            </a:r>
            <a:r>
              <a:rPr lang="en-US" sz="3291" dirty="0">
                <a:solidFill>
                  <a:srgbClr val="FFFFFF"/>
                </a:solidFill>
                <a:latin typeface="Nourd"/>
              </a:rPr>
              <a:t> </a:t>
            </a:r>
            <a:r>
              <a:rPr lang="en-US" sz="3291" dirty="0" err="1">
                <a:solidFill>
                  <a:srgbClr val="FFFFFF"/>
                </a:solidFill>
                <a:latin typeface="Nourd"/>
              </a:rPr>
              <a:t>duygularının</a:t>
            </a:r>
            <a:r>
              <a:rPr lang="en-US" sz="3291" dirty="0">
                <a:solidFill>
                  <a:srgbClr val="FFFFFF"/>
                </a:solidFill>
                <a:latin typeface="Nourd"/>
              </a:rPr>
              <a:t> </a:t>
            </a:r>
            <a:r>
              <a:rPr lang="en-US" sz="3291" dirty="0" err="1">
                <a:solidFill>
                  <a:srgbClr val="FFFFFF"/>
                </a:solidFill>
                <a:latin typeface="Nourd"/>
              </a:rPr>
              <a:t>sorumluluğunu</a:t>
            </a:r>
            <a:r>
              <a:rPr lang="en-US" sz="3291" dirty="0">
                <a:solidFill>
                  <a:srgbClr val="FFFFFF"/>
                </a:solidFill>
                <a:latin typeface="Nourd"/>
              </a:rPr>
              <a:t> </a:t>
            </a:r>
            <a:r>
              <a:rPr lang="en-US" sz="3291" dirty="0" err="1">
                <a:solidFill>
                  <a:srgbClr val="FFFFFF"/>
                </a:solidFill>
                <a:latin typeface="Nourd"/>
              </a:rPr>
              <a:t>diğer</a:t>
            </a:r>
            <a:r>
              <a:rPr lang="en-US" sz="3291" dirty="0">
                <a:solidFill>
                  <a:srgbClr val="FFFFFF"/>
                </a:solidFill>
                <a:latin typeface="Nourd"/>
              </a:rPr>
              <a:t> </a:t>
            </a:r>
            <a:r>
              <a:rPr lang="en-US" sz="3291" dirty="0" err="1">
                <a:solidFill>
                  <a:srgbClr val="FFFFFF"/>
                </a:solidFill>
                <a:latin typeface="Nourd"/>
              </a:rPr>
              <a:t>kişiye</a:t>
            </a:r>
            <a:r>
              <a:rPr lang="en-US" sz="3291" dirty="0">
                <a:solidFill>
                  <a:srgbClr val="FFFFFF"/>
                </a:solidFill>
                <a:latin typeface="Nourd"/>
              </a:rPr>
              <a:t> </a:t>
            </a:r>
            <a:r>
              <a:rPr lang="en-US" sz="3291" dirty="0" err="1">
                <a:solidFill>
                  <a:srgbClr val="FFFFFF"/>
                </a:solidFill>
                <a:latin typeface="Nourd"/>
              </a:rPr>
              <a:t>verir</a:t>
            </a:r>
            <a:r>
              <a:rPr lang="en-US" sz="3291" dirty="0">
                <a:solidFill>
                  <a:srgbClr val="FFFFFF"/>
                </a:solidFill>
                <a:latin typeface="Nourd"/>
              </a:rPr>
              <a:t>.</a:t>
            </a:r>
          </a:p>
          <a:p>
            <a:pPr>
              <a:lnSpc>
                <a:spcPts val="4608"/>
              </a:lnSpc>
            </a:pPr>
            <a:endParaRPr/>
          </a:p>
          <a:p>
            <a:pPr>
              <a:lnSpc>
                <a:spcPts val="4608"/>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1852229" y="577044"/>
            <a:ext cx="14583542" cy="2388150"/>
            <a:chOff x="0" y="0"/>
            <a:chExt cx="3840933" cy="628978"/>
          </a:xfrm>
        </p:grpSpPr>
        <p:sp>
          <p:nvSpPr>
            <p:cNvPr id="8" name="Freeform 8"/>
            <p:cNvSpPr/>
            <p:nvPr/>
          </p:nvSpPr>
          <p:spPr>
            <a:xfrm>
              <a:off x="0" y="0"/>
              <a:ext cx="3840933" cy="628978"/>
            </a:xfrm>
            <a:custGeom>
              <a:avLst/>
              <a:gdLst/>
              <a:ahLst/>
              <a:cxnLst/>
              <a:rect l="l" t="t" r="r" b="b"/>
              <a:pathLst>
                <a:path w="3840933" h="628978">
                  <a:moveTo>
                    <a:pt x="27074" y="0"/>
                  </a:moveTo>
                  <a:lnTo>
                    <a:pt x="3813859" y="0"/>
                  </a:lnTo>
                  <a:cubicBezTo>
                    <a:pt x="3821039" y="0"/>
                    <a:pt x="3827926" y="2852"/>
                    <a:pt x="3833003" y="7930"/>
                  </a:cubicBezTo>
                  <a:cubicBezTo>
                    <a:pt x="3838080" y="13007"/>
                    <a:pt x="3840933" y="19894"/>
                    <a:pt x="3840933" y="27074"/>
                  </a:cubicBezTo>
                  <a:lnTo>
                    <a:pt x="3840933" y="601904"/>
                  </a:lnTo>
                  <a:cubicBezTo>
                    <a:pt x="3840933" y="609084"/>
                    <a:pt x="3838080" y="615970"/>
                    <a:pt x="3833003" y="621048"/>
                  </a:cubicBezTo>
                  <a:cubicBezTo>
                    <a:pt x="3827926" y="626125"/>
                    <a:pt x="3821039" y="628978"/>
                    <a:pt x="3813859" y="628978"/>
                  </a:cubicBezTo>
                  <a:lnTo>
                    <a:pt x="27074" y="628978"/>
                  </a:lnTo>
                  <a:cubicBezTo>
                    <a:pt x="12122" y="628978"/>
                    <a:pt x="0" y="616856"/>
                    <a:pt x="0" y="601904"/>
                  </a:cubicBezTo>
                  <a:lnTo>
                    <a:pt x="0" y="27074"/>
                  </a:lnTo>
                  <a:cubicBezTo>
                    <a:pt x="0" y="19894"/>
                    <a:pt x="2852" y="13007"/>
                    <a:pt x="7930" y="7930"/>
                  </a:cubicBezTo>
                  <a:cubicBezTo>
                    <a:pt x="13007" y="2852"/>
                    <a:pt x="19894" y="0"/>
                    <a:pt x="27074" y="0"/>
                  </a:cubicBezTo>
                  <a:close/>
                </a:path>
              </a:pathLst>
            </a:custGeom>
            <a:solidFill>
              <a:srgbClr val="56CCA2"/>
            </a:solidFill>
          </p:spPr>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10" name="Freeform 10"/>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4" name="TextBox 14"/>
          <p:cNvSpPr txBox="1"/>
          <p:nvPr/>
        </p:nvSpPr>
        <p:spPr>
          <a:xfrm>
            <a:off x="2030139" y="687365"/>
            <a:ext cx="14227722" cy="2192645"/>
          </a:xfrm>
          <a:prstGeom prst="rect">
            <a:avLst/>
          </a:prstGeom>
        </p:spPr>
        <p:txBody>
          <a:bodyPr lIns="0" tIns="0" rIns="0" bIns="0" rtlCol="0" anchor="t">
            <a:spAutoFit/>
          </a:bodyPr>
          <a:lstStyle/>
          <a:p>
            <a:pPr algn="ctr">
              <a:lnSpc>
                <a:spcPts val="8820"/>
              </a:lnSpc>
            </a:pPr>
            <a:r>
              <a:rPr lang="en-US" sz="6300" spc="535" dirty="0">
                <a:solidFill>
                  <a:srgbClr val="FFFFFF"/>
                </a:solidFill>
                <a:latin typeface="+mj-lt"/>
              </a:rPr>
              <a:t>BEN </a:t>
            </a:r>
            <a:r>
              <a:rPr lang="en-US" sz="6300" spc="535" dirty="0" smtClean="0">
                <a:solidFill>
                  <a:srgbClr val="FFFFFF"/>
                </a:solidFill>
                <a:latin typeface="+mj-lt"/>
              </a:rPr>
              <a:t>D</a:t>
            </a:r>
            <a:r>
              <a:rPr lang="tr-TR" sz="6300" spc="535" dirty="0" smtClean="0">
                <a:solidFill>
                  <a:srgbClr val="FFFFFF"/>
                </a:solidFill>
                <a:latin typeface="+mj-lt"/>
              </a:rPr>
              <a:t>İ</a:t>
            </a:r>
            <a:r>
              <a:rPr lang="en-US" sz="6300" spc="535" dirty="0" smtClean="0">
                <a:solidFill>
                  <a:srgbClr val="FFFFFF"/>
                </a:solidFill>
                <a:latin typeface="+mj-lt"/>
              </a:rPr>
              <a:t>L</a:t>
            </a:r>
            <a:r>
              <a:rPr lang="tr-TR" sz="6300" spc="535" dirty="0" smtClean="0">
                <a:solidFill>
                  <a:srgbClr val="FFFFFF"/>
                </a:solidFill>
                <a:latin typeface="+mj-lt"/>
              </a:rPr>
              <a:t>İ</a:t>
            </a:r>
            <a:r>
              <a:rPr lang="en-US" sz="6300" spc="535" dirty="0" smtClean="0">
                <a:solidFill>
                  <a:srgbClr val="FFFFFF"/>
                </a:solidFill>
                <a:latin typeface="+mj-lt"/>
              </a:rPr>
              <a:t> </a:t>
            </a:r>
            <a:r>
              <a:rPr lang="en-US" sz="6300" spc="535" dirty="0">
                <a:solidFill>
                  <a:srgbClr val="FFFFFF"/>
                </a:solidFill>
                <a:latin typeface="+mj-lt"/>
              </a:rPr>
              <a:t>SEN </a:t>
            </a:r>
            <a:r>
              <a:rPr lang="en-US" sz="6300" spc="535" dirty="0" smtClean="0">
                <a:solidFill>
                  <a:srgbClr val="FFFFFF"/>
                </a:solidFill>
                <a:latin typeface="+mj-lt"/>
              </a:rPr>
              <a:t>D</a:t>
            </a:r>
            <a:r>
              <a:rPr lang="tr-TR" sz="6300" spc="535" dirty="0" smtClean="0">
                <a:solidFill>
                  <a:srgbClr val="FFFFFF"/>
                </a:solidFill>
                <a:latin typeface="+mj-lt"/>
              </a:rPr>
              <a:t>İ</a:t>
            </a:r>
            <a:r>
              <a:rPr lang="en-US" sz="6300" spc="535" dirty="0" smtClean="0">
                <a:solidFill>
                  <a:srgbClr val="FFFFFF"/>
                </a:solidFill>
                <a:latin typeface="+mj-lt"/>
              </a:rPr>
              <a:t>L</a:t>
            </a:r>
            <a:r>
              <a:rPr lang="tr-TR" sz="6300" spc="535" dirty="0" smtClean="0">
                <a:solidFill>
                  <a:srgbClr val="FFFFFF"/>
                </a:solidFill>
                <a:latin typeface="+mj-lt"/>
              </a:rPr>
              <a:t>İ</a:t>
            </a:r>
            <a:r>
              <a:rPr lang="en-US" sz="6300" spc="535" dirty="0" smtClean="0">
                <a:solidFill>
                  <a:srgbClr val="FFFFFF"/>
                </a:solidFill>
                <a:latin typeface="+mj-lt"/>
              </a:rPr>
              <a:t> </a:t>
            </a:r>
            <a:r>
              <a:rPr lang="en-US" sz="6300" spc="535" dirty="0">
                <a:solidFill>
                  <a:srgbClr val="FFFFFF"/>
                </a:solidFill>
                <a:latin typeface="+mj-lt"/>
              </a:rPr>
              <a:t>KULLANIMINA ÖRNEKLER</a:t>
            </a:r>
          </a:p>
        </p:txBody>
      </p:sp>
      <p:sp>
        <p:nvSpPr>
          <p:cNvPr id="15" name="Freeform 15"/>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10561094" y="4320835"/>
            <a:ext cx="5300870" cy="4114800"/>
          </a:xfrm>
          <a:custGeom>
            <a:avLst/>
            <a:gdLst/>
            <a:ahLst/>
            <a:cxnLst/>
            <a:rect l="l" t="t" r="r" b="b"/>
            <a:pathLst>
              <a:path w="5300870" h="4114800">
                <a:moveTo>
                  <a:pt x="0" y="0"/>
                </a:moveTo>
                <a:lnTo>
                  <a:pt x="5300869" y="0"/>
                </a:lnTo>
                <a:lnTo>
                  <a:pt x="5300869"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TextBox 18"/>
          <p:cNvSpPr txBox="1"/>
          <p:nvPr/>
        </p:nvSpPr>
        <p:spPr>
          <a:xfrm>
            <a:off x="683814" y="4071107"/>
            <a:ext cx="8704812" cy="4929504"/>
          </a:xfrm>
          <a:prstGeom prst="rect">
            <a:avLst/>
          </a:prstGeom>
        </p:spPr>
        <p:txBody>
          <a:bodyPr lIns="0" tIns="0" rIns="0" bIns="0" rtlCol="0" anchor="t">
            <a:spAutoFit/>
          </a:bodyPr>
          <a:lstStyle/>
          <a:p>
            <a:pPr>
              <a:lnSpc>
                <a:spcPts val="3920"/>
              </a:lnSpc>
            </a:pPr>
            <a:r>
              <a:rPr lang="en-US" sz="2800" spc="238">
                <a:solidFill>
                  <a:srgbClr val="FFFFFF"/>
                </a:solidFill>
                <a:latin typeface="Nourd Bold"/>
              </a:rPr>
              <a:t>Sen Dili: Sen bu işte çok yanlış yapıyorsun.</a:t>
            </a:r>
          </a:p>
          <a:p>
            <a:pPr>
              <a:lnSpc>
                <a:spcPts val="3920"/>
              </a:lnSpc>
            </a:pPr>
            <a:r>
              <a:rPr lang="en-US" sz="2800" spc="238">
                <a:solidFill>
                  <a:srgbClr val="FFFFFF"/>
                </a:solidFill>
                <a:latin typeface="Nourd Bold"/>
              </a:rPr>
              <a:t>Ben Dili:Ben bu hareketin insanları çok rahatsız ettiğini düşünüyorum.</a:t>
            </a:r>
          </a:p>
          <a:p>
            <a:pPr>
              <a:lnSpc>
                <a:spcPts val="3920"/>
              </a:lnSpc>
            </a:pPr>
            <a:endParaRPr/>
          </a:p>
          <a:p>
            <a:pPr>
              <a:lnSpc>
                <a:spcPts val="3920"/>
              </a:lnSpc>
            </a:pPr>
            <a:r>
              <a:rPr lang="en-US" sz="2800" spc="238">
                <a:solidFill>
                  <a:srgbClr val="FFFFFF"/>
                </a:solidFill>
                <a:latin typeface="Nourd Bold"/>
              </a:rPr>
              <a:t>Sen Dili: Sen çok tembelsin ve sınıfı geçemeyeceksin.</a:t>
            </a:r>
          </a:p>
          <a:p>
            <a:pPr>
              <a:lnSpc>
                <a:spcPts val="3920"/>
              </a:lnSpc>
            </a:pPr>
            <a:r>
              <a:rPr lang="en-US" sz="2800" spc="238">
                <a:solidFill>
                  <a:srgbClr val="FFFFFF"/>
                </a:solidFill>
                <a:latin typeface="Nourd Bold"/>
              </a:rPr>
              <a:t>Ben Dili: Ben senin biraz daha çalışarak sınıfı geçebileceğine inanıyorum.</a:t>
            </a:r>
          </a:p>
          <a:p>
            <a:pPr>
              <a:lnSpc>
                <a:spcPts val="3920"/>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0829238" y="3882685"/>
            <a:ext cx="5167724" cy="4114800"/>
          </a:xfrm>
          <a:custGeom>
            <a:avLst/>
            <a:gdLst/>
            <a:ahLst/>
            <a:cxnLst/>
            <a:rect l="l" t="t" r="r" b="b"/>
            <a:pathLst>
              <a:path w="5167724" h="4114800">
                <a:moveTo>
                  <a:pt x="0" y="0"/>
                </a:moveTo>
                <a:lnTo>
                  <a:pt x="5167723" y="0"/>
                </a:lnTo>
                <a:lnTo>
                  <a:pt x="5167723"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TextBox 14"/>
          <p:cNvSpPr txBox="1"/>
          <p:nvPr/>
        </p:nvSpPr>
        <p:spPr>
          <a:xfrm>
            <a:off x="857601" y="3201030"/>
            <a:ext cx="9971637" cy="6915150"/>
          </a:xfrm>
          <a:prstGeom prst="rect">
            <a:avLst/>
          </a:prstGeom>
        </p:spPr>
        <p:txBody>
          <a:bodyPr lIns="0" tIns="0" rIns="0" bIns="0" rtlCol="0" anchor="t">
            <a:spAutoFit/>
          </a:bodyPr>
          <a:lstStyle/>
          <a:p>
            <a:pPr>
              <a:lnSpc>
                <a:spcPts val="4200"/>
              </a:lnSpc>
            </a:pPr>
            <a:r>
              <a:rPr lang="en-US" sz="3000" spc="255" dirty="0">
                <a:solidFill>
                  <a:srgbClr val="FFFFFF"/>
                </a:solidFill>
                <a:latin typeface="Nourd"/>
              </a:rPr>
              <a:t>“</a:t>
            </a:r>
            <a:r>
              <a:rPr lang="en-US" sz="3000" spc="255" dirty="0" err="1">
                <a:solidFill>
                  <a:srgbClr val="FFFFFF"/>
                </a:solidFill>
                <a:latin typeface="Nourd"/>
              </a:rPr>
              <a:t>İyi</a:t>
            </a:r>
            <a:r>
              <a:rPr lang="en-US" sz="3000" spc="255" dirty="0">
                <a:solidFill>
                  <a:srgbClr val="FFFFFF"/>
                </a:solidFill>
                <a:latin typeface="Nourd"/>
              </a:rPr>
              <a:t> </a:t>
            </a:r>
            <a:r>
              <a:rPr lang="en-US" sz="3000" spc="255" dirty="0" err="1">
                <a:solidFill>
                  <a:srgbClr val="FFFFFF"/>
                </a:solidFill>
                <a:latin typeface="Nourd"/>
              </a:rPr>
              <a:t>öğretmen</a:t>
            </a:r>
            <a:r>
              <a:rPr lang="en-US" sz="3000" spc="255" dirty="0">
                <a:solidFill>
                  <a:srgbClr val="FFFFFF"/>
                </a:solidFill>
                <a:latin typeface="Nourd"/>
              </a:rPr>
              <a:t> </a:t>
            </a:r>
            <a:r>
              <a:rPr lang="en-US" sz="3000" spc="255" dirty="0" err="1">
                <a:solidFill>
                  <a:srgbClr val="FFFFFF"/>
                </a:solidFill>
                <a:latin typeface="Nourd"/>
              </a:rPr>
              <a:t>sakindir</a:t>
            </a:r>
            <a:r>
              <a:rPr lang="en-US" sz="3000" spc="255" dirty="0">
                <a:solidFill>
                  <a:srgbClr val="FFFFFF"/>
                </a:solidFill>
                <a:latin typeface="Nourd"/>
              </a:rPr>
              <a:t>, her </a:t>
            </a:r>
            <a:r>
              <a:rPr lang="en-US" sz="3000" spc="255" dirty="0" err="1">
                <a:solidFill>
                  <a:srgbClr val="FFFFFF"/>
                </a:solidFill>
                <a:latin typeface="Nourd"/>
              </a:rPr>
              <a:t>zaman</a:t>
            </a:r>
            <a:r>
              <a:rPr lang="en-US" sz="3000" spc="255" dirty="0">
                <a:solidFill>
                  <a:srgbClr val="FFFFFF"/>
                </a:solidFill>
                <a:latin typeface="Nourd"/>
              </a:rPr>
              <a:t> </a:t>
            </a:r>
            <a:r>
              <a:rPr lang="en-US" sz="3000" spc="255" dirty="0" err="1">
                <a:solidFill>
                  <a:srgbClr val="FFFFFF"/>
                </a:solidFill>
                <a:latin typeface="Nourd"/>
              </a:rPr>
              <a:t>soğukkanlıdır</a:t>
            </a:r>
            <a:r>
              <a:rPr lang="en-US" sz="3000" spc="255" dirty="0">
                <a:solidFill>
                  <a:srgbClr val="FFFFFF"/>
                </a:solidFill>
                <a:latin typeface="Nourd"/>
              </a:rPr>
              <a:t>, </a:t>
            </a:r>
            <a:r>
              <a:rPr lang="en-US" sz="3000" spc="255" dirty="0" err="1">
                <a:solidFill>
                  <a:srgbClr val="FFFFFF"/>
                </a:solidFill>
                <a:latin typeface="Nourd"/>
              </a:rPr>
              <a:t>telaşlanmaz</a:t>
            </a:r>
            <a:r>
              <a:rPr lang="en-US" sz="3000" spc="255" dirty="0">
                <a:solidFill>
                  <a:srgbClr val="FFFFFF"/>
                </a:solidFill>
                <a:latin typeface="Nourd"/>
              </a:rPr>
              <a:t>, </a:t>
            </a:r>
            <a:r>
              <a:rPr lang="en-US" sz="3000" spc="255" dirty="0" err="1">
                <a:solidFill>
                  <a:srgbClr val="FFFFFF"/>
                </a:solidFill>
                <a:latin typeface="Nourd"/>
              </a:rPr>
              <a:t>sinirlenmez</a:t>
            </a:r>
            <a:r>
              <a:rPr lang="en-US" sz="3000" spc="255" dirty="0">
                <a:solidFill>
                  <a:srgbClr val="FFFFFF"/>
                </a:solidFill>
                <a:latin typeface="Nourd"/>
              </a:rPr>
              <a:t>” </a:t>
            </a:r>
          </a:p>
          <a:p>
            <a:pPr>
              <a:lnSpc>
                <a:spcPts val="4200"/>
              </a:lnSpc>
            </a:pPr>
            <a:endParaRPr/>
          </a:p>
          <a:p>
            <a:pPr>
              <a:lnSpc>
                <a:spcPts val="4200"/>
              </a:lnSpc>
            </a:pPr>
            <a:r>
              <a:rPr lang="en-US" sz="3000" spc="255" dirty="0">
                <a:solidFill>
                  <a:srgbClr val="FFFFFF"/>
                </a:solidFill>
                <a:latin typeface="Nourd"/>
              </a:rPr>
              <a:t>“</a:t>
            </a:r>
            <a:r>
              <a:rPr lang="en-US" sz="3000" spc="255" dirty="0" err="1">
                <a:solidFill>
                  <a:srgbClr val="FFFFFF"/>
                </a:solidFill>
                <a:latin typeface="Nourd"/>
              </a:rPr>
              <a:t>İyi</a:t>
            </a:r>
            <a:r>
              <a:rPr lang="en-US" sz="3000" spc="255" dirty="0">
                <a:solidFill>
                  <a:srgbClr val="FFFFFF"/>
                </a:solidFill>
                <a:latin typeface="Nourd"/>
              </a:rPr>
              <a:t> </a:t>
            </a:r>
            <a:r>
              <a:rPr lang="en-US" sz="3000" spc="255" dirty="0" err="1">
                <a:solidFill>
                  <a:srgbClr val="FFFFFF"/>
                </a:solidFill>
                <a:latin typeface="Nourd"/>
              </a:rPr>
              <a:t>öğretmen</a:t>
            </a:r>
            <a:r>
              <a:rPr lang="en-US" sz="3000" spc="255" dirty="0">
                <a:solidFill>
                  <a:srgbClr val="FFFFFF"/>
                </a:solidFill>
                <a:latin typeface="Nourd"/>
              </a:rPr>
              <a:t> </a:t>
            </a:r>
            <a:r>
              <a:rPr lang="en-US" sz="3000" spc="255" dirty="0" err="1">
                <a:solidFill>
                  <a:srgbClr val="FFFFFF"/>
                </a:solidFill>
                <a:latin typeface="Nourd"/>
              </a:rPr>
              <a:t>gerçek</a:t>
            </a:r>
            <a:r>
              <a:rPr lang="en-US" sz="3000" spc="255" dirty="0">
                <a:solidFill>
                  <a:srgbClr val="FFFFFF"/>
                </a:solidFill>
                <a:latin typeface="Nourd"/>
              </a:rPr>
              <a:t> </a:t>
            </a:r>
            <a:r>
              <a:rPr lang="en-US" sz="3000" spc="255" dirty="0" err="1">
                <a:solidFill>
                  <a:srgbClr val="FFFFFF"/>
                </a:solidFill>
                <a:latin typeface="Nourd"/>
              </a:rPr>
              <a:t>duygularını</a:t>
            </a:r>
            <a:r>
              <a:rPr lang="en-US" sz="3000" spc="255" dirty="0">
                <a:solidFill>
                  <a:srgbClr val="FFFFFF"/>
                </a:solidFill>
                <a:latin typeface="Nourd"/>
              </a:rPr>
              <a:t> </a:t>
            </a:r>
            <a:r>
              <a:rPr lang="en-US" sz="3000" spc="255" dirty="0" err="1">
                <a:solidFill>
                  <a:srgbClr val="FFFFFF"/>
                </a:solidFill>
                <a:latin typeface="Nourd"/>
              </a:rPr>
              <a:t>öğrencilerine</a:t>
            </a:r>
            <a:r>
              <a:rPr lang="en-US" sz="3000" spc="255" dirty="0">
                <a:solidFill>
                  <a:srgbClr val="FFFFFF"/>
                </a:solidFill>
                <a:latin typeface="Nourd"/>
              </a:rPr>
              <a:t> </a:t>
            </a:r>
            <a:r>
              <a:rPr lang="en-US" sz="3000" spc="255" dirty="0" err="1">
                <a:solidFill>
                  <a:srgbClr val="FFFFFF"/>
                </a:solidFill>
                <a:latin typeface="Nourd"/>
              </a:rPr>
              <a:t>göstermez</a:t>
            </a:r>
            <a:r>
              <a:rPr lang="en-US" sz="3000" spc="255" dirty="0">
                <a:solidFill>
                  <a:srgbClr val="FFFFFF"/>
                </a:solidFill>
                <a:latin typeface="Nourd"/>
              </a:rPr>
              <a:t>”, </a:t>
            </a:r>
          </a:p>
          <a:p>
            <a:pPr>
              <a:lnSpc>
                <a:spcPts val="4200"/>
              </a:lnSpc>
            </a:pPr>
            <a:endParaRPr/>
          </a:p>
          <a:p>
            <a:pPr>
              <a:lnSpc>
                <a:spcPts val="4200"/>
              </a:lnSpc>
            </a:pPr>
            <a:r>
              <a:rPr lang="en-US" sz="3000" spc="255" dirty="0">
                <a:solidFill>
                  <a:srgbClr val="FFFFFF"/>
                </a:solidFill>
                <a:latin typeface="Nourd"/>
              </a:rPr>
              <a:t>“</a:t>
            </a:r>
            <a:r>
              <a:rPr lang="en-US" sz="3000" spc="255" dirty="0" err="1">
                <a:solidFill>
                  <a:srgbClr val="FFFFFF"/>
                </a:solidFill>
                <a:latin typeface="Nourd"/>
              </a:rPr>
              <a:t>İyi</a:t>
            </a:r>
            <a:r>
              <a:rPr lang="en-US" sz="3000" spc="255" dirty="0">
                <a:solidFill>
                  <a:srgbClr val="FFFFFF"/>
                </a:solidFill>
                <a:latin typeface="Nourd"/>
              </a:rPr>
              <a:t> </a:t>
            </a:r>
            <a:r>
              <a:rPr lang="en-US" sz="3000" spc="255" dirty="0" err="1">
                <a:solidFill>
                  <a:srgbClr val="FFFFFF"/>
                </a:solidFill>
                <a:latin typeface="Nourd"/>
              </a:rPr>
              <a:t>öğretmen</a:t>
            </a:r>
            <a:r>
              <a:rPr lang="en-US" sz="3000" spc="255" dirty="0">
                <a:solidFill>
                  <a:srgbClr val="FFFFFF"/>
                </a:solidFill>
                <a:latin typeface="Nourd"/>
              </a:rPr>
              <a:t> </a:t>
            </a:r>
            <a:r>
              <a:rPr lang="en-US" sz="3000" spc="255" dirty="0" err="1">
                <a:solidFill>
                  <a:srgbClr val="FFFFFF"/>
                </a:solidFill>
                <a:latin typeface="Nourd"/>
              </a:rPr>
              <a:t>tutarlıdır</a:t>
            </a:r>
            <a:r>
              <a:rPr lang="en-US" sz="3000" spc="255" dirty="0">
                <a:solidFill>
                  <a:srgbClr val="FFFFFF"/>
                </a:solidFill>
                <a:latin typeface="Nourd"/>
              </a:rPr>
              <a:t>, </a:t>
            </a:r>
            <a:r>
              <a:rPr lang="en-US" sz="3000" spc="255" dirty="0" err="1">
                <a:solidFill>
                  <a:srgbClr val="FFFFFF"/>
                </a:solidFill>
                <a:latin typeface="Nourd"/>
              </a:rPr>
              <a:t>hata</a:t>
            </a:r>
            <a:r>
              <a:rPr lang="en-US" sz="3000" spc="255" dirty="0">
                <a:solidFill>
                  <a:srgbClr val="FFFFFF"/>
                </a:solidFill>
                <a:latin typeface="Nourd"/>
              </a:rPr>
              <a:t> </a:t>
            </a:r>
            <a:r>
              <a:rPr lang="en-US" sz="3000" spc="255" dirty="0" err="1">
                <a:solidFill>
                  <a:srgbClr val="FFFFFF"/>
                </a:solidFill>
                <a:latin typeface="Nourd"/>
              </a:rPr>
              <a:t>yapmaz</a:t>
            </a:r>
            <a:r>
              <a:rPr lang="en-US" sz="3000" spc="255" dirty="0">
                <a:solidFill>
                  <a:srgbClr val="FFFFFF"/>
                </a:solidFill>
                <a:latin typeface="Nourd"/>
              </a:rPr>
              <a:t>, </a:t>
            </a:r>
            <a:r>
              <a:rPr lang="en-US" sz="3000" spc="255" dirty="0" err="1">
                <a:solidFill>
                  <a:srgbClr val="FFFFFF"/>
                </a:solidFill>
                <a:latin typeface="Nourd"/>
              </a:rPr>
              <a:t>aşırı</a:t>
            </a:r>
            <a:r>
              <a:rPr lang="en-US" sz="3000" spc="255" dirty="0">
                <a:solidFill>
                  <a:srgbClr val="FFFFFF"/>
                </a:solidFill>
                <a:latin typeface="Nourd"/>
              </a:rPr>
              <a:t> </a:t>
            </a:r>
            <a:r>
              <a:rPr lang="en-US" sz="3000" spc="255" dirty="0" err="1">
                <a:solidFill>
                  <a:srgbClr val="FFFFFF"/>
                </a:solidFill>
                <a:latin typeface="Nourd"/>
              </a:rPr>
              <a:t>tepkilerde</a:t>
            </a:r>
            <a:r>
              <a:rPr lang="en-US" sz="3000" spc="255" dirty="0">
                <a:solidFill>
                  <a:srgbClr val="FFFFFF"/>
                </a:solidFill>
                <a:latin typeface="Nourd"/>
              </a:rPr>
              <a:t> </a:t>
            </a:r>
            <a:r>
              <a:rPr lang="en-US" sz="3000" spc="255" dirty="0" err="1">
                <a:solidFill>
                  <a:srgbClr val="FFFFFF"/>
                </a:solidFill>
                <a:latin typeface="Nourd"/>
              </a:rPr>
              <a:t>bulunmaz</a:t>
            </a:r>
            <a:r>
              <a:rPr lang="en-US" sz="3000" spc="255" dirty="0">
                <a:solidFill>
                  <a:srgbClr val="FFFFFF"/>
                </a:solidFill>
                <a:latin typeface="Nourd"/>
              </a:rPr>
              <a:t>”,</a:t>
            </a:r>
          </a:p>
          <a:p>
            <a:pPr>
              <a:lnSpc>
                <a:spcPts val="4200"/>
              </a:lnSpc>
            </a:pPr>
            <a:endParaRPr/>
          </a:p>
          <a:p>
            <a:pPr>
              <a:lnSpc>
                <a:spcPts val="4200"/>
              </a:lnSpc>
            </a:pPr>
            <a:r>
              <a:rPr lang="en-US" sz="3000" spc="255" dirty="0">
                <a:solidFill>
                  <a:srgbClr val="FFFFFF"/>
                </a:solidFill>
                <a:latin typeface="Nourd"/>
              </a:rPr>
              <a:t> “</a:t>
            </a:r>
            <a:r>
              <a:rPr lang="en-US" sz="3000" spc="255" dirty="0" err="1">
                <a:solidFill>
                  <a:srgbClr val="FFFFFF"/>
                </a:solidFill>
                <a:latin typeface="Nourd"/>
              </a:rPr>
              <a:t>İyi</a:t>
            </a:r>
            <a:r>
              <a:rPr lang="en-US" sz="3000" spc="255" dirty="0">
                <a:solidFill>
                  <a:srgbClr val="FFFFFF"/>
                </a:solidFill>
                <a:latin typeface="Nourd"/>
              </a:rPr>
              <a:t> </a:t>
            </a:r>
            <a:r>
              <a:rPr lang="en-US" sz="3000" spc="255" dirty="0" err="1">
                <a:solidFill>
                  <a:srgbClr val="FFFFFF"/>
                </a:solidFill>
                <a:latin typeface="Nourd"/>
              </a:rPr>
              <a:t>öğretmen</a:t>
            </a:r>
            <a:r>
              <a:rPr lang="en-US" sz="3000" spc="255" dirty="0">
                <a:solidFill>
                  <a:srgbClr val="FFFFFF"/>
                </a:solidFill>
                <a:latin typeface="Nourd"/>
              </a:rPr>
              <a:t> </a:t>
            </a:r>
            <a:r>
              <a:rPr lang="en-US" sz="3000" spc="255" dirty="0" err="1">
                <a:solidFill>
                  <a:srgbClr val="FFFFFF"/>
                </a:solidFill>
                <a:latin typeface="Nourd"/>
              </a:rPr>
              <a:t>tüm</a:t>
            </a:r>
            <a:r>
              <a:rPr lang="en-US" sz="3000" spc="255" dirty="0">
                <a:solidFill>
                  <a:srgbClr val="FFFFFF"/>
                </a:solidFill>
                <a:latin typeface="Nourd"/>
              </a:rPr>
              <a:t> </a:t>
            </a:r>
            <a:r>
              <a:rPr lang="en-US" sz="3000" spc="255" dirty="0" err="1">
                <a:solidFill>
                  <a:srgbClr val="FFFFFF"/>
                </a:solidFill>
                <a:latin typeface="Nourd"/>
              </a:rPr>
              <a:t>soruların</a:t>
            </a:r>
            <a:r>
              <a:rPr lang="en-US" sz="3000" spc="255" dirty="0">
                <a:solidFill>
                  <a:srgbClr val="FFFFFF"/>
                </a:solidFill>
                <a:latin typeface="Nourd"/>
              </a:rPr>
              <a:t> </a:t>
            </a:r>
            <a:r>
              <a:rPr lang="en-US" sz="3000" spc="255" dirty="0" err="1">
                <a:solidFill>
                  <a:srgbClr val="FFFFFF"/>
                </a:solidFill>
                <a:latin typeface="Nourd"/>
              </a:rPr>
              <a:t>yanıtını</a:t>
            </a:r>
            <a:r>
              <a:rPr lang="en-US" sz="3000" spc="255" dirty="0">
                <a:solidFill>
                  <a:srgbClr val="FFFFFF"/>
                </a:solidFill>
                <a:latin typeface="Nourd"/>
              </a:rPr>
              <a:t> </a:t>
            </a:r>
            <a:r>
              <a:rPr lang="en-US" sz="3000" spc="255" dirty="0" err="1">
                <a:solidFill>
                  <a:srgbClr val="FFFFFF"/>
                </a:solidFill>
                <a:latin typeface="Nourd"/>
              </a:rPr>
              <a:t>bilir</a:t>
            </a:r>
            <a:r>
              <a:rPr lang="en-US" sz="3000" spc="255" dirty="0">
                <a:solidFill>
                  <a:srgbClr val="FFFFFF"/>
                </a:solidFill>
                <a:latin typeface="Nourd"/>
              </a:rPr>
              <a:t>, </a:t>
            </a:r>
            <a:r>
              <a:rPr lang="en-US" sz="3000" spc="255" dirty="0" err="1">
                <a:solidFill>
                  <a:srgbClr val="FFFFFF"/>
                </a:solidFill>
                <a:latin typeface="Nourd"/>
              </a:rPr>
              <a:t>öğrencilerden</a:t>
            </a:r>
            <a:r>
              <a:rPr lang="en-US" sz="3000" spc="255" dirty="0">
                <a:solidFill>
                  <a:srgbClr val="FFFFFF"/>
                </a:solidFill>
                <a:latin typeface="Nourd"/>
              </a:rPr>
              <a:t> </a:t>
            </a:r>
            <a:r>
              <a:rPr lang="en-US" sz="3000" spc="255" dirty="0" err="1">
                <a:solidFill>
                  <a:srgbClr val="FFFFFF"/>
                </a:solidFill>
                <a:latin typeface="Nourd"/>
              </a:rPr>
              <a:t>daha</a:t>
            </a:r>
            <a:r>
              <a:rPr lang="en-US" sz="3000" spc="255" dirty="0">
                <a:solidFill>
                  <a:srgbClr val="FFFFFF"/>
                </a:solidFill>
                <a:latin typeface="Nourd"/>
              </a:rPr>
              <a:t> </a:t>
            </a:r>
            <a:r>
              <a:rPr lang="en-US" sz="3000" spc="255" dirty="0" err="1">
                <a:solidFill>
                  <a:srgbClr val="FFFFFF"/>
                </a:solidFill>
                <a:latin typeface="Nourd"/>
              </a:rPr>
              <a:t>akıllı</a:t>
            </a:r>
            <a:r>
              <a:rPr lang="en-US" sz="3000" spc="255" dirty="0">
                <a:solidFill>
                  <a:srgbClr val="FFFFFF"/>
                </a:solidFill>
                <a:latin typeface="Nourd"/>
              </a:rPr>
              <a:t> </a:t>
            </a:r>
            <a:r>
              <a:rPr lang="en-US" sz="3000" spc="255" dirty="0" err="1">
                <a:solidFill>
                  <a:srgbClr val="FFFFFF"/>
                </a:solidFill>
                <a:latin typeface="Nourd"/>
              </a:rPr>
              <a:t>ve</a:t>
            </a:r>
            <a:r>
              <a:rPr lang="en-US" sz="3000" spc="255" dirty="0">
                <a:solidFill>
                  <a:srgbClr val="FFFFFF"/>
                </a:solidFill>
                <a:latin typeface="Nourd"/>
              </a:rPr>
              <a:t> </a:t>
            </a:r>
            <a:r>
              <a:rPr lang="en-US" sz="3000" spc="255" dirty="0" err="1">
                <a:solidFill>
                  <a:srgbClr val="FFFFFF"/>
                </a:solidFill>
                <a:latin typeface="Nourd"/>
              </a:rPr>
              <a:t>bilgilidir</a:t>
            </a:r>
            <a:r>
              <a:rPr lang="en-US" sz="3000" spc="255" dirty="0">
                <a:solidFill>
                  <a:srgbClr val="FFFFFF"/>
                </a:solidFill>
                <a:latin typeface="Nourd"/>
              </a:rPr>
              <a:t>”</a:t>
            </a:r>
          </a:p>
          <a:p>
            <a:pPr>
              <a:lnSpc>
                <a:spcPts val="4200"/>
              </a:lnSpc>
            </a:pPr>
            <a:endParaRPr/>
          </a:p>
          <a:p>
            <a:pPr>
              <a:lnSpc>
                <a:spcPts val="4200"/>
              </a:lnSpc>
            </a:pPr>
            <a:endParaRPr/>
          </a:p>
        </p:txBody>
      </p:sp>
      <p:grpSp>
        <p:nvGrpSpPr>
          <p:cNvPr id="15" name="Group 15"/>
          <p:cNvGrpSpPr/>
          <p:nvPr/>
        </p:nvGrpSpPr>
        <p:grpSpPr>
          <a:xfrm>
            <a:off x="2510785" y="560748"/>
            <a:ext cx="13266431" cy="2403281"/>
            <a:chOff x="0" y="0"/>
            <a:chExt cx="3494039" cy="632963"/>
          </a:xfrm>
        </p:grpSpPr>
        <p:sp>
          <p:nvSpPr>
            <p:cNvPr id="16" name="Freeform 16"/>
            <p:cNvSpPr/>
            <p:nvPr/>
          </p:nvSpPr>
          <p:spPr>
            <a:xfrm>
              <a:off x="0" y="0"/>
              <a:ext cx="3494039" cy="632963"/>
            </a:xfrm>
            <a:custGeom>
              <a:avLst/>
              <a:gdLst/>
              <a:ahLst/>
              <a:cxnLst/>
              <a:rect l="l" t="t" r="r" b="b"/>
              <a:pathLst>
                <a:path w="3494039" h="632963">
                  <a:moveTo>
                    <a:pt x="29762" y="0"/>
                  </a:moveTo>
                  <a:lnTo>
                    <a:pt x="3464277" y="0"/>
                  </a:lnTo>
                  <a:cubicBezTo>
                    <a:pt x="3480714" y="0"/>
                    <a:pt x="3494039" y="13325"/>
                    <a:pt x="3494039" y="29762"/>
                  </a:cubicBezTo>
                  <a:lnTo>
                    <a:pt x="3494039" y="603201"/>
                  </a:lnTo>
                  <a:cubicBezTo>
                    <a:pt x="3494039" y="619638"/>
                    <a:pt x="3480714" y="632963"/>
                    <a:pt x="3464277" y="632963"/>
                  </a:cubicBezTo>
                  <a:lnTo>
                    <a:pt x="29762" y="632963"/>
                  </a:lnTo>
                  <a:cubicBezTo>
                    <a:pt x="13325" y="632963"/>
                    <a:pt x="0" y="619638"/>
                    <a:pt x="0" y="603201"/>
                  </a:cubicBezTo>
                  <a:lnTo>
                    <a:pt x="0" y="29762"/>
                  </a:lnTo>
                  <a:cubicBezTo>
                    <a:pt x="0" y="13325"/>
                    <a:pt x="13325" y="0"/>
                    <a:pt x="29762" y="0"/>
                  </a:cubicBezTo>
                  <a:close/>
                </a:path>
              </a:pathLst>
            </a:custGeom>
            <a:solidFill>
              <a:srgbClr val="ED5D9B"/>
            </a:solidFill>
          </p:spPr>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18" name="TextBox 18"/>
          <p:cNvSpPr txBox="1"/>
          <p:nvPr/>
        </p:nvSpPr>
        <p:spPr>
          <a:xfrm>
            <a:off x="2060138" y="876930"/>
            <a:ext cx="14227722" cy="1821011"/>
          </a:xfrm>
          <a:prstGeom prst="rect">
            <a:avLst/>
          </a:prstGeom>
        </p:spPr>
        <p:txBody>
          <a:bodyPr lIns="0" tIns="0" rIns="0" bIns="0" rtlCol="0" anchor="t">
            <a:spAutoFit/>
          </a:bodyPr>
          <a:lstStyle/>
          <a:p>
            <a:pPr algn="ctr">
              <a:lnSpc>
                <a:spcPts val="7140"/>
              </a:lnSpc>
            </a:pPr>
            <a:r>
              <a:rPr lang="en-US" sz="5100" b="1" spc="433" dirty="0" smtClean="0">
                <a:solidFill>
                  <a:srgbClr val="FFFFFF"/>
                </a:solidFill>
                <a:latin typeface="+mj-lt"/>
              </a:rPr>
              <a:t>ÖĞRETMEN</a:t>
            </a:r>
            <a:r>
              <a:rPr lang="tr-TR" sz="5100" b="1" spc="433" dirty="0" smtClean="0">
                <a:solidFill>
                  <a:srgbClr val="FFFFFF"/>
                </a:solidFill>
                <a:latin typeface="+mj-lt"/>
              </a:rPr>
              <a:t>İ</a:t>
            </a:r>
            <a:r>
              <a:rPr lang="en-US" sz="5100" b="1" spc="433" dirty="0" smtClean="0">
                <a:solidFill>
                  <a:srgbClr val="FFFFFF"/>
                </a:solidFill>
                <a:latin typeface="+mj-lt"/>
              </a:rPr>
              <a:t>N S</a:t>
            </a:r>
            <a:r>
              <a:rPr lang="tr-TR" sz="5100" b="1" spc="433" dirty="0" smtClean="0">
                <a:solidFill>
                  <a:srgbClr val="FFFFFF"/>
                </a:solidFill>
                <a:latin typeface="+mj-lt"/>
              </a:rPr>
              <a:t>I</a:t>
            </a:r>
            <a:r>
              <a:rPr lang="en-US" sz="5100" b="1" spc="433" dirty="0" smtClean="0">
                <a:solidFill>
                  <a:srgbClr val="FFFFFF"/>
                </a:solidFill>
                <a:latin typeface="+mj-lt"/>
              </a:rPr>
              <a:t>N</a:t>
            </a:r>
            <a:r>
              <a:rPr lang="tr-TR" sz="5100" b="1" spc="433" dirty="0" smtClean="0">
                <a:solidFill>
                  <a:srgbClr val="FFFFFF"/>
                </a:solidFill>
                <a:latin typeface="+mj-lt"/>
              </a:rPr>
              <a:t>I</a:t>
            </a:r>
            <a:r>
              <a:rPr lang="en-US" sz="5100" b="1" spc="433" dirty="0" smtClean="0">
                <a:solidFill>
                  <a:srgbClr val="FFFFFF"/>
                </a:solidFill>
                <a:latin typeface="+mj-lt"/>
              </a:rPr>
              <a:t>FTAK</a:t>
            </a:r>
            <a:r>
              <a:rPr lang="tr-TR" sz="5100" b="1" spc="433" dirty="0" smtClean="0">
                <a:solidFill>
                  <a:srgbClr val="FFFFFF"/>
                </a:solidFill>
                <a:latin typeface="+mj-lt"/>
              </a:rPr>
              <a:t>İ</a:t>
            </a:r>
            <a:r>
              <a:rPr lang="en-US" sz="5100" b="1" spc="433" dirty="0" smtClean="0">
                <a:solidFill>
                  <a:srgbClr val="FFFFFF"/>
                </a:solidFill>
                <a:latin typeface="+mj-lt"/>
              </a:rPr>
              <a:t> </a:t>
            </a:r>
            <a:r>
              <a:rPr lang="en-US" sz="5100" b="1" spc="433" dirty="0">
                <a:solidFill>
                  <a:srgbClr val="FFFFFF"/>
                </a:solidFill>
                <a:latin typeface="+mj-lt"/>
              </a:rPr>
              <a:t>ROLÜ </a:t>
            </a:r>
            <a:r>
              <a:rPr lang="tr-TR" sz="5100" b="1" spc="433" dirty="0" smtClean="0">
                <a:solidFill>
                  <a:srgbClr val="FFFFFF"/>
                </a:solidFill>
                <a:latin typeface="+mj-lt"/>
              </a:rPr>
              <a:t>İ</a:t>
            </a:r>
            <a:r>
              <a:rPr lang="en-US" sz="5100" b="1" spc="433" dirty="0" smtClean="0">
                <a:solidFill>
                  <a:srgbClr val="FFFFFF"/>
                </a:solidFill>
                <a:latin typeface="+mj-lt"/>
              </a:rPr>
              <a:t>LE </a:t>
            </a:r>
            <a:r>
              <a:rPr lang="tr-TR" sz="5100" b="1" spc="433" dirty="0" smtClean="0">
                <a:solidFill>
                  <a:srgbClr val="FFFFFF"/>
                </a:solidFill>
                <a:latin typeface="+mj-lt"/>
              </a:rPr>
              <a:t>İ</a:t>
            </a:r>
            <a:r>
              <a:rPr lang="en-US" sz="5100" b="1" spc="433" dirty="0" smtClean="0">
                <a:solidFill>
                  <a:srgbClr val="FFFFFF"/>
                </a:solidFill>
                <a:latin typeface="+mj-lt"/>
              </a:rPr>
              <a:t>LG</a:t>
            </a:r>
            <a:r>
              <a:rPr lang="tr-TR" sz="5100" b="1" spc="433" dirty="0" smtClean="0">
                <a:solidFill>
                  <a:srgbClr val="FFFFFF"/>
                </a:solidFill>
                <a:latin typeface="+mj-lt"/>
              </a:rPr>
              <a:t>İ</a:t>
            </a:r>
            <a:r>
              <a:rPr lang="en-US" sz="5100" b="1" spc="433" dirty="0" smtClean="0">
                <a:solidFill>
                  <a:srgbClr val="FFFFFF"/>
                </a:solidFill>
                <a:latin typeface="+mj-lt"/>
              </a:rPr>
              <a:t>L</a:t>
            </a:r>
            <a:r>
              <a:rPr lang="tr-TR" sz="5100" b="1" spc="433" dirty="0" smtClean="0">
                <a:solidFill>
                  <a:srgbClr val="FFFFFF"/>
                </a:solidFill>
                <a:latin typeface="+mj-lt"/>
              </a:rPr>
              <a:t>İ</a:t>
            </a:r>
            <a:r>
              <a:rPr lang="en-US" sz="5100" b="1" spc="433" dirty="0" smtClean="0">
                <a:solidFill>
                  <a:srgbClr val="FFFFFF"/>
                </a:solidFill>
                <a:latin typeface="+mj-lt"/>
              </a:rPr>
              <a:t> YERLEŞM</a:t>
            </a:r>
            <a:r>
              <a:rPr lang="tr-TR" sz="5100" b="1" spc="433" dirty="0" smtClean="0">
                <a:solidFill>
                  <a:srgbClr val="FFFFFF"/>
                </a:solidFill>
                <a:latin typeface="+mj-lt"/>
              </a:rPr>
              <a:t>İ</a:t>
            </a:r>
            <a:r>
              <a:rPr lang="en-US" sz="5100" b="1" spc="433" dirty="0" smtClean="0">
                <a:solidFill>
                  <a:srgbClr val="FFFFFF"/>
                </a:solidFill>
                <a:latin typeface="+mj-lt"/>
              </a:rPr>
              <a:t>Ş </a:t>
            </a:r>
            <a:r>
              <a:rPr lang="tr-TR" sz="5100" b="1" spc="433" dirty="0" smtClean="0">
                <a:solidFill>
                  <a:srgbClr val="FFFFFF"/>
                </a:solidFill>
                <a:latin typeface="+mj-lt"/>
              </a:rPr>
              <a:t>İ</a:t>
            </a:r>
            <a:r>
              <a:rPr lang="en-US" sz="5100" b="1" spc="433" dirty="0" smtClean="0">
                <a:solidFill>
                  <a:srgbClr val="FFFFFF"/>
                </a:solidFill>
                <a:latin typeface="+mj-lt"/>
              </a:rPr>
              <a:t>NANÇLAR</a:t>
            </a:r>
            <a:endParaRPr lang="en-US" sz="5100" b="1" spc="433" dirty="0">
              <a:solidFill>
                <a:srgbClr val="FFFFFF"/>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7255881" y="40983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4" name="Group 14"/>
          <p:cNvGrpSpPr/>
          <p:nvPr/>
        </p:nvGrpSpPr>
        <p:grpSpPr>
          <a:xfrm>
            <a:off x="1513814" y="818644"/>
            <a:ext cx="16058575" cy="2145385"/>
            <a:chOff x="0" y="0"/>
            <a:chExt cx="4229419" cy="565040"/>
          </a:xfrm>
        </p:grpSpPr>
        <p:sp>
          <p:nvSpPr>
            <p:cNvPr id="15" name="Freeform 15"/>
            <p:cNvSpPr/>
            <p:nvPr/>
          </p:nvSpPr>
          <p:spPr>
            <a:xfrm>
              <a:off x="0" y="0"/>
              <a:ext cx="4229419" cy="565040"/>
            </a:xfrm>
            <a:custGeom>
              <a:avLst/>
              <a:gdLst/>
              <a:ahLst/>
              <a:cxnLst/>
              <a:rect l="l" t="t" r="r" b="b"/>
              <a:pathLst>
                <a:path w="4229419" h="565040">
                  <a:moveTo>
                    <a:pt x="24587" y="0"/>
                  </a:moveTo>
                  <a:lnTo>
                    <a:pt x="4204832" y="0"/>
                  </a:lnTo>
                  <a:cubicBezTo>
                    <a:pt x="4211353" y="0"/>
                    <a:pt x="4217607" y="2590"/>
                    <a:pt x="4222217" y="7201"/>
                  </a:cubicBezTo>
                  <a:cubicBezTo>
                    <a:pt x="4226828" y="11812"/>
                    <a:pt x="4229419" y="18066"/>
                    <a:pt x="4229419" y="24587"/>
                  </a:cubicBezTo>
                  <a:lnTo>
                    <a:pt x="4229419" y="540452"/>
                  </a:lnTo>
                  <a:cubicBezTo>
                    <a:pt x="4229419" y="546973"/>
                    <a:pt x="4226828" y="553227"/>
                    <a:pt x="4222217" y="557838"/>
                  </a:cubicBezTo>
                  <a:cubicBezTo>
                    <a:pt x="4217607" y="562449"/>
                    <a:pt x="4211353" y="565040"/>
                    <a:pt x="4204832" y="565040"/>
                  </a:cubicBezTo>
                  <a:lnTo>
                    <a:pt x="24587" y="565040"/>
                  </a:lnTo>
                  <a:cubicBezTo>
                    <a:pt x="18066" y="565040"/>
                    <a:pt x="11812" y="562449"/>
                    <a:pt x="7201" y="557838"/>
                  </a:cubicBezTo>
                  <a:cubicBezTo>
                    <a:pt x="2590" y="553227"/>
                    <a:pt x="0" y="546973"/>
                    <a:pt x="0" y="540452"/>
                  </a:cubicBezTo>
                  <a:lnTo>
                    <a:pt x="0" y="24587"/>
                  </a:lnTo>
                  <a:cubicBezTo>
                    <a:pt x="0" y="18066"/>
                    <a:pt x="2590" y="11812"/>
                    <a:pt x="7201" y="7201"/>
                  </a:cubicBezTo>
                  <a:cubicBezTo>
                    <a:pt x="11812" y="2590"/>
                    <a:pt x="18066" y="0"/>
                    <a:pt x="24587" y="0"/>
                  </a:cubicBezTo>
                  <a:close/>
                </a:path>
              </a:pathLst>
            </a:custGeom>
            <a:solidFill>
              <a:srgbClr val="CB6CE6"/>
            </a:solidFill>
          </p:spPr>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17" name="TextBox 17"/>
          <p:cNvSpPr txBox="1"/>
          <p:nvPr/>
        </p:nvSpPr>
        <p:spPr>
          <a:xfrm>
            <a:off x="1884173" y="952615"/>
            <a:ext cx="14858215" cy="1651170"/>
          </a:xfrm>
          <a:prstGeom prst="rect">
            <a:avLst/>
          </a:prstGeom>
        </p:spPr>
        <p:txBody>
          <a:bodyPr lIns="0" tIns="0" rIns="0" bIns="0" rtlCol="0" anchor="t">
            <a:spAutoFit/>
          </a:bodyPr>
          <a:lstStyle/>
          <a:p>
            <a:pPr algn="ctr">
              <a:lnSpc>
                <a:spcPts val="6640"/>
              </a:lnSpc>
            </a:pPr>
            <a:r>
              <a:rPr lang="en-US" sz="4743" b="1" dirty="0">
                <a:solidFill>
                  <a:srgbClr val="FFFFFF"/>
                </a:solidFill>
                <a:latin typeface="+mj-lt"/>
              </a:rPr>
              <a:t>ÖĞRETMEN </a:t>
            </a:r>
            <a:r>
              <a:rPr lang="en-US" sz="4743" b="1" dirty="0" smtClean="0">
                <a:solidFill>
                  <a:srgbClr val="FFFFFF"/>
                </a:solidFill>
                <a:latin typeface="+mj-lt"/>
              </a:rPr>
              <a:t>ÖĞRENC</a:t>
            </a:r>
            <a:r>
              <a:rPr lang="tr-TR" sz="4743" b="1" dirty="0" smtClean="0">
                <a:solidFill>
                  <a:srgbClr val="FFFFFF"/>
                </a:solidFill>
                <a:latin typeface="+mj-lt"/>
              </a:rPr>
              <a:t>İ</a:t>
            </a:r>
            <a:r>
              <a:rPr lang="en-US" sz="4743" b="1" dirty="0" smtClean="0">
                <a:solidFill>
                  <a:srgbClr val="FFFFFF"/>
                </a:solidFill>
                <a:latin typeface="+mj-lt"/>
              </a:rPr>
              <a:t> </a:t>
            </a:r>
            <a:r>
              <a:rPr lang="en-US" sz="4743" b="1" dirty="0">
                <a:solidFill>
                  <a:srgbClr val="FFFFFF"/>
                </a:solidFill>
                <a:latin typeface="+mj-lt"/>
              </a:rPr>
              <a:t>ARASINDA </a:t>
            </a:r>
            <a:r>
              <a:rPr lang="en-US" sz="4743" b="1" dirty="0" smtClean="0">
                <a:solidFill>
                  <a:srgbClr val="FFFFFF"/>
                </a:solidFill>
                <a:latin typeface="+mj-lt"/>
              </a:rPr>
              <a:t>ETK</a:t>
            </a:r>
            <a:r>
              <a:rPr lang="tr-TR" sz="4743" b="1" dirty="0" smtClean="0">
                <a:solidFill>
                  <a:srgbClr val="FFFFFF"/>
                </a:solidFill>
                <a:latin typeface="+mj-lt"/>
              </a:rPr>
              <a:t>İ</a:t>
            </a:r>
            <a:r>
              <a:rPr lang="en-US" sz="4743" b="1" dirty="0" smtClean="0">
                <a:solidFill>
                  <a:srgbClr val="FFFFFF"/>
                </a:solidFill>
                <a:latin typeface="+mj-lt"/>
              </a:rPr>
              <a:t>L</a:t>
            </a:r>
            <a:r>
              <a:rPr lang="tr-TR" sz="4743" b="1" dirty="0" smtClean="0">
                <a:solidFill>
                  <a:srgbClr val="FFFFFF"/>
                </a:solidFill>
                <a:latin typeface="+mj-lt"/>
              </a:rPr>
              <a:t>İ</a:t>
            </a:r>
            <a:r>
              <a:rPr lang="en-US" sz="4743" b="1" dirty="0" smtClean="0">
                <a:solidFill>
                  <a:srgbClr val="FFFFFF"/>
                </a:solidFill>
                <a:latin typeface="+mj-lt"/>
              </a:rPr>
              <a:t> B</a:t>
            </a:r>
            <a:r>
              <a:rPr lang="tr-TR" sz="4743" b="1" dirty="0" smtClean="0">
                <a:solidFill>
                  <a:srgbClr val="FFFFFF"/>
                </a:solidFill>
                <a:latin typeface="+mj-lt"/>
              </a:rPr>
              <a:t>İ</a:t>
            </a:r>
            <a:r>
              <a:rPr lang="en-US" sz="4743" b="1" dirty="0" smtClean="0">
                <a:solidFill>
                  <a:srgbClr val="FFFFFF"/>
                </a:solidFill>
                <a:latin typeface="+mj-lt"/>
              </a:rPr>
              <a:t>R </a:t>
            </a:r>
            <a:r>
              <a:rPr lang="tr-TR" sz="4743" b="1" dirty="0" smtClean="0">
                <a:solidFill>
                  <a:srgbClr val="FFFFFF"/>
                </a:solidFill>
                <a:latin typeface="+mj-lt"/>
              </a:rPr>
              <a:t>İ</a:t>
            </a:r>
            <a:r>
              <a:rPr lang="en-US" sz="4743" b="1" dirty="0" smtClean="0">
                <a:solidFill>
                  <a:srgbClr val="FFFFFF"/>
                </a:solidFill>
                <a:latin typeface="+mj-lt"/>
              </a:rPr>
              <a:t>LET</a:t>
            </a:r>
            <a:r>
              <a:rPr lang="tr-TR" sz="4743" b="1" dirty="0" smtClean="0">
                <a:solidFill>
                  <a:srgbClr val="FFFFFF"/>
                </a:solidFill>
                <a:latin typeface="+mj-lt"/>
              </a:rPr>
              <a:t>İ</a:t>
            </a:r>
            <a:r>
              <a:rPr lang="en-US" sz="4743" b="1" dirty="0" smtClean="0">
                <a:solidFill>
                  <a:srgbClr val="FFFFFF"/>
                </a:solidFill>
                <a:latin typeface="+mj-lt"/>
              </a:rPr>
              <a:t>Ş</a:t>
            </a:r>
            <a:r>
              <a:rPr lang="tr-TR" sz="4743" b="1" dirty="0" smtClean="0">
                <a:solidFill>
                  <a:srgbClr val="FFFFFF"/>
                </a:solidFill>
                <a:latin typeface="+mj-lt"/>
              </a:rPr>
              <a:t>İ</a:t>
            </a:r>
            <a:r>
              <a:rPr lang="tr-TR" sz="4743" b="1" dirty="0" smtClean="0">
                <a:solidFill>
                  <a:srgbClr val="FFFFFF"/>
                </a:solidFill>
                <a:latin typeface="+mj-lt"/>
              </a:rPr>
              <a:t>Mİ</a:t>
            </a:r>
            <a:r>
              <a:rPr lang="en-US" sz="4743" b="1" dirty="0" smtClean="0">
                <a:solidFill>
                  <a:srgbClr val="FFFFFF"/>
                </a:solidFill>
                <a:latin typeface="+mj-lt"/>
              </a:rPr>
              <a:t>N TEMEL</a:t>
            </a:r>
            <a:r>
              <a:rPr lang="tr-TR" sz="4743" b="1" dirty="0" smtClean="0">
                <a:solidFill>
                  <a:srgbClr val="FFFFFF"/>
                </a:solidFill>
                <a:latin typeface="+mj-lt"/>
              </a:rPr>
              <a:t>İ</a:t>
            </a:r>
            <a:r>
              <a:rPr lang="en-US" sz="4743" b="1" dirty="0" smtClean="0">
                <a:solidFill>
                  <a:srgbClr val="FFFFFF"/>
                </a:solidFill>
                <a:latin typeface="+mj-lt"/>
              </a:rPr>
              <a:t>N</a:t>
            </a:r>
            <a:r>
              <a:rPr lang="tr-TR" sz="4743" b="1" dirty="0" smtClean="0">
                <a:solidFill>
                  <a:srgbClr val="FFFFFF"/>
                </a:solidFill>
                <a:latin typeface="+mj-lt"/>
              </a:rPr>
              <a:t>İ</a:t>
            </a:r>
            <a:r>
              <a:rPr lang="en-US" sz="4743" b="1" dirty="0" smtClean="0">
                <a:solidFill>
                  <a:srgbClr val="FFFFFF"/>
                </a:solidFill>
                <a:latin typeface="+mj-lt"/>
              </a:rPr>
              <a:t> </a:t>
            </a:r>
            <a:r>
              <a:rPr lang="en-US" sz="4743" b="1" dirty="0">
                <a:solidFill>
                  <a:srgbClr val="FFFFFF"/>
                </a:solidFill>
                <a:latin typeface="+mj-lt"/>
              </a:rPr>
              <a:t>OLUŞTURAN </a:t>
            </a:r>
            <a:r>
              <a:rPr lang="tr-TR" sz="4743" b="1" dirty="0" smtClean="0">
                <a:solidFill>
                  <a:srgbClr val="FFFFFF"/>
                </a:solidFill>
                <a:latin typeface="+mj-lt"/>
              </a:rPr>
              <a:t>İ</a:t>
            </a:r>
            <a:r>
              <a:rPr lang="en-US" sz="4743" b="1" dirty="0" smtClean="0">
                <a:solidFill>
                  <a:srgbClr val="FFFFFF"/>
                </a:solidFill>
                <a:latin typeface="+mj-lt"/>
              </a:rPr>
              <a:t>NANÇLAR</a:t>
            </a:r>
            <a:endParaRPr lang="en-US" sz="4743" b="1" dirty="0">
              <a:solidFill>
                <a:srgbClr val="FFFFFF"/>
              </a:solidFill>
              <a:latin typeface="+mj-lt"/>
            </a:endParaRPr>
          </a:p>
        </p:txBody>
      </p:sp>
      <p:sp>
        <p:nvSpPr>
          <p:cNvPr id="18" name="TextBox 18"/>
          <p:cNvSpPr txBox="1"/>
          <p:nvPr/>
        </p:nvSpPr>
        <p:spPr>
          <a:xfrm>
            <a:off x="2060138" y="4224889"/>
            <a:ext cx="5434432" cy="580391"/>
          </a:xfrm>
          <a:prstGeom prst="rect">
            <a:avLst/>
          </a:prstGeom>
        </p:spPr>
        <p:txBody>
          <a:bodyPr lIns="0" tIns="0" rIns="0" bIns="0" rtlCol="0" anchor="t">
            <a:spAutoFit/>
          </a:bodyPr>
          <a:lstStyle/>
          <a:p>
            <a:pPr marL="734055" lvl="1" indent="-367027">
              <a:lnSpc>
                <a:spcPts val="4759"/>
              </a:lnSpc>
              <a:buFont typeface="Arial"/>
              <a:buChar char="•"/>
            </a:pPr>
            <a:r>
              <a:rPr lang="en-US" sz="3399">
                <a:solidFill>
                  <a:srgbClr val="FFFFFF"/>
                </a:solidFill>
                <a:latin typeface="Nourd Bold"/>
              </a:rPr>
              <a:t>KOŞULSUZ KABUL</a:t>
            </a:r>
          </a:p>
        </p:txBody>
      </p:sp>
      <p:sp>
        <p:nvSpPr>
          <p:cNvPr id="19" name="TextBox 19"/>
          <p:cNvSpPr txBox="1"/>
          <p:nvPr/>
        </p:nvSpPr>
        <p:spPr>
          <a:xfrm>
            <a:off x="11584082" y="6089120"/>
            <a:ext cx="3254894" cy="580391"/>
          </a:xfrm>
          <a:prstGeom prst="rect">
            <a:avLst/>
          </a:prstGeom>
        </p:spPr>
        <p:txBody>
          <a:bodyPr lIns="0" tIns="0" rIns="0" bIns="0" rtlCol="0" anchor="t">
            <a:spAutoFit/>
          </a:bodyPr>
          <a:lstStyle/>
          <a:p>
            <a:pPr marL="734055" lvl="1" indent="-367027">
              <a:lnSpc>
                <a:spcPts val="4759"/>
              </a:lnSpc>
              <a:buFont typeface="Arial"/>
              <a:buChar char="•"/>
            </a:pPr>
            <a:r>
              <a:rPr lang="en-US" sz="3399">
                <a:solidFill>
                  <a:srgbClr val="FFFFFF"/>
                </a:solidFill>
                <a:latin typeface="Nourd Bold"/>
              </a:rPr>
              <a:t>IÇTENLIK </a:t>
            </a:r>
          </a:p>
        </p:txBody>
      </p:sp>
      <p:sp>
        <p:nvSpPr>
          <p:cNvPr id="20" name="TextBox 20"/>
          <p:cNvSpPr txBox="1"/>
          <p:nvPr/>
        </p:nvSpPr>
        <p:spPr>
          <a:xfrm>
            <a:off x="8132481" y="8813364"/>
            <a:ext cx="2981783" cy="580391"/>
          </a:xfrm>
          <a:prstGeom prst="rect">
            <a:avLst/>
          </a:prstGeom>
        </p:spPr>
        <p:txBody>
          <a:bodyPr lIns="0" tIns="0" rIns="0" bIns="0" rtlCol="0" anchor="t">
            <a:spAutoFit/>
          </a:bodyPr>
          <a:lstStyle/>
          <a:p>
            <a:pPr marL="734055" lvl="1" indent="-367027">
              <a:lnSpc>
                <a:spcPts val="4759"/>
              </a:lnSpc>
              <a:buFont typeface="Arial"/>
              <a:buChar char="•"/>
            </a:pPr>
            <a:r>
              <a:rPr lang="en-US" sz="3399">
                <a:solidFill>
                  <a:srgbClr val="FFFFFF"/>
                </a:solidFill>
                <a:latin typeface="Nourd Bold"/>
              </a:rPr>
              <a:t>AÇIKLIK</a:t>
            </a:r>
          </a:p>
        </p:txBody>
      </p:sp>
      <p:sp>
        <p:nvSpPr>
          <p:cNvPr id="21" name="TextBox 21"/>
          <p:cNvSpPr txBox="1"/>
          <p:nvPr/>
        </p:nvSpPr>
        <p:spPr>
          <a:xfrm>
            <a:off x="11370681" y="4031720"/>
            <a:ext cx="5590682" cy="580391"/>
          </a:xfrm>
          <a:prstGeom prst="rect">
            <a:avLst/>
          </a:prstGeom>
        </p:spPr>
        <p:txBody>
          <a:bodyPr lIns="0" tIns="0" rIns="0" bIns="0" rtlCol="0" anchor="t">
            <a:spAutoFit/>
          </a:bodyPr>
          <a:lstStyle/>
          <a:p>
            <a:pPr marL="734055" lvl="1" indent="-367027">
              <a:lnSpc>
                <a:spcPts val="4759"/>
              </a:lnSpc>
              <a:buFont typeface="Arial"/>
              <a:buChar char="•"/>
            </a:pPr>
            <a:r>
              <a:rPr lang="en-US" sz="3399">
                <a:solidFill>
                  <a:srgbClr val="FFFFFF"/>
                </a:solidFill>
                <a:latin typeface="Nourd Bold"/>
              </a:rPr>
              <a:t>EMPATIK ANLAYIŞ </a:t>
            </a:r>
          </a:p>
        </p:txBody>
      </p:sp>
      <p:sp>
        <p:nvSpPr>
          <p:cNvPr id="22" name="TextBox 22"/>
          <p:cNvSpPr txBox="1"/>
          <p:nvPr/>
        </p:nvSpPr>
        <p:spPr>
          <a:xfrm>
            <a:off x="3500726" y="6066140"/>
            <a:ext cx="3478781" cy="580391"/>
          </a:xfrm>
          <a:prstGeom prst="rect">
            <a:avLst/>
          </a:prstGeom>
        </p:spPr>
        <p:txBody>
          <a:bodyPr lIns="0" tIns="0" rIns="0" bIns="0" rtlCol="0" anchor="t">
            <a:spAutoFit/>
          </a:bodyPr>
          <a:lstStyle/>
          <a:p>
            <a:pPr marL="734055" lvl="1" indent="-367027">
              <a:lnSpc>
                <a:spcPts val="4759"/>
              </a:lnSpc>
              <a:buFont typeface="Arial"/>
              <a:buChar char="•"/>
            </a:pPr>
            <a:r>
              <a:rPr lang="en-US" sz="3399" dirty="0">
                <a:solidFill>
                  <a:srgbClr val="FFFFFF"/>
                </a:solidFill>
                <a:latin typeface="Nourd Bold"/>
              </a:rPr>
              <a:t>SAYGI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610992" y="4735573"/>
            <a:ext cx="403142" cy="403142"/>
          </a:xfrm>
          <a:custGeom>
            <a:avLst/>
            <a:gdLst/>
            <a:ahLst/>
            <a:cxnLst/>
            <a:rect l="l" t="t" r="r" b="b"/>
            <a:pathLst>
              <a:path w="403142" h="403142">
                <a:moveTo>
                  <a:pt x="0" y="0"/>
                </a:moveTo>
                <a:lnTo>
                  <a:pt x="403142" y="0"/>
                </a:lnTo>
                <a:lnTo>
                  <a:pt x="403142" y="403142"/>
                </a:lnTo>
                <a:lnTo>
                  <a:pt x="0" y="403142"/>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9144000" y="3179777"/>
            <a:ext cx="7451553" cy="5085685"/>
          </a:xfrm>
          <a:custGeom>
            <a:avLst/>
            <a:gdLst/>
            <a:ahLst/>
            <a:cxnLst/>
            <a:rect l="l" t="t" r="r" b="b"/>
            <a:pathLst>
              <a:path w="7451553" h="5085685">
                <a:moveTo>
                  <a:pt x="0" y="0"/>
                </a:moveTo>
                <a:lnTo>
                  <a:pt x="7451553" y="0"/>
                </a:lnTo>
                <a:lnTo>
                  <a:pt x="7451553" y="5085684"/>
                </a:lnTo>
                <a:lnTo>
                  <a:pt x="0" y="5085684"/>
                </a:lnTo>
                <a:lnTo>
                  <a:pt x="0" y="0"/>
                </a:lnTo>
                <a:close/>
              </a:path>
            </a:pathLst>
          </a:custGeom>
          <a:blipFill>
            <a:blip r:embed="rId12"/>
            <a:stretch>
              <a:fillRect/>
            </a:stretch>
          </a:blipFill>
        </p:spPr>
      </p:sp>
      <p:grpSp>
        <p:nvGrpSpPr>
          <p:cNvPr id="12" name="Group 12"/>
          <p:cNvGrpSpPr/>
          <p:nvPr/>
        </p:nvGrpSpPr>
        <p:grpSpPr>
          <a:xfrm>
            <a:off x="1066225" y="908945"/>
            <a:ext cx="16260759" cy="2232732"/>
            <a:chOff x="0" y="0"/>
            <a:chExt cx="4282669" cy="588045"/>
          </a:xfrm>
        </p:grpSpPr>
        <p:sp>
          <p:nvSpPr>
            <p:cNvPr id="13" name="Freeform 13"/>
            <p:cNvSpPr/>
            <p:nvPr/>
          </p:nvSpPr>
          <p:spPr>
            <a:xfrm>
              <a:off x="0" y="0"/>
              <a:ext cx="4282669" cy="588045"/>
            </a:xfrm>
            <a:custGeom>
              <a:avLst/>
              <a:gdLst/>
              <a:ahLst/>
              <a:cxnLst/>
              <a:rect l="l" t="t" r="r" b="b"/>
              <a:pathLst>
                <a:path w="4282669" h="588045">
                  <a:moveTo>
                    <a:pt x="24282" y="0"/>
                  </a:moveTo>
                  <a:lnTo>
                    <a:pt x="4258388" y="0"/>
                  </a:lnTo>
                  <a:cubicBezTo>
                    <a:pt x="4264827" y="0"/>
                    <a:pt x="4271004" y="2558"/>
                    <a:pt x="4275557" y="7112"/>
                  </a:cubicBezTo>
                  <a:cubicBezTo>
                    <a:pt x="4280111" y="11666"/>
                    <a:pt x="4282669" y="17842"/>
                    <a:pt x="4282669" y="24282"/>
                  </a:cubicBezTo>
                  <a:lnTo>
                    <a:pt x="4282669" y="563763"/>
                  </a:lnTo>
                  <a:cubicBezTo>
                    <a:pt x="4282669" y="577173"/>
                    <a:pt x="4271798" y="588045"/>
                    <a:pt x="4258388" y="588045"/>
                  </a:cubicBezTo>
                  <a:lnTo>
                    <a:pt x="24282" y="588045"/>
                  </a:lnTo>
                  <a:cubicBezTo>
                    <a:pt x="10871" y="588045"/>
                    <a:pt x="0" y="577173"/>
                    <a:pt x="0" y="563763"/>
                  </a:cubicBezTo>
                  <a:lnTo>
                    <a:pt x="0" y="24282"/>
                  </a:lnTo>
                  <a:cubicBezTo>
                    <a:pt x="0" y="10871"/>
                    <a:pt x="10871" y="0"/>
                    <a:pt x="24282" y="0"/>
                  </a:cubicBezTo>
                  <a:close/>
                </a:path>
              </a:pathLst>
            </a:custGeom>
            <a:solidFill>
              <a:srgbClr val="9FC049"/>
            </a:solidFill>
          </p:spPr>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1028700" y="923925"/>
            <a:ext cx="16193075" cy="2032805"/>
          </a:xfrm>
          <a:prstGeom prst="rect">
            <a:avLst/>
          </a:prstGeom>
        </p:spPr>
        <p:txBody>
          <a:bodyPr lIns="0" tIns="0" rIns="0" bIns="0" rtlCol="0" anchor="t">
            <a:spAutoFit/>
          </a:bodyPr>
          <a:lstStyle/>
          <a:p>
            <a:pPr algn="ctr">
              <a:lnSpc>
                <a:spcPts val="8180"/>
              </a:lnSpc>
            </a:pPr>
            <a:r>
              <a:rPr lang="en-US" sz="5843" dirty="0">
                <a:solidFill>
                  <a:srgbClr val="FFFFFF"/>
                </a:solidFill>
                <a:latin typeface="Nourd Heavy"/>
              </a:rPr>
              <a:t>ÖĞRETMENLERİN ETKİLİ İLETİŞİM KURMALARINI SAĞLAYICI YÖNTEMLER</a:t>
            </a:r>
          </a:p>
        </p:txBody>
      </p:sp>
      <p:sp>
        <p:nvSpPr>
          <p:cNvPr id="16" name="TextBox 16"/>
          <p:cNvSpPr txBox="1"/>
          <p:nvPr/>
        </p:nvSpPr>
        <p:spPr>
          <a:xfrm>
            <a:off x="1028700" y="4391910"/>
            <a:ext cx="8960115" cy="4311650"/>
          </a:xfrm>
          <a:prstGeom prst="rect">
            <a:avLst/>
          </a:prstGeom>
        </p:spPr>
        <p:txBody>
          <a:bodyPr lIns="0" tIns="0" rIns="0" bIns="0" rtlCol="0" anchor="t">
            <a:spAutoFit/>
          </a:bodyPr>
          <a:lstStyle/>
          <a:p>
            <a:pPr marL="755649" lvl="1" indent="-377824">
              <a:lnSpc>
                <a:spcPts val="4899"/>
              </a:lnSpc>
              <a:buFont typeface="Arial"/>
              <a:buChar char="•"/>
            </a:pPr>
            <a:r>
              <a:rPr lang="en-US" sz="3499" dirty="0" err="1">
                <a:solidFill>
                  <a:srgbClr val="FFFFFF"/>
                </a:solidFill>
                <a:latin typeface="Nourd"/>
              </a:rPr>
              <a:t>Yargılayıcı</a:t>
            </a:r>
            <a:r>
              <a:rPr lang="en-US" sz="3499" dirty="0">
                <a:solidFill>
                  <a:srgbClr val="FFFFFF"/>
                </a:solidFill>
                <a:latin typeface="Nourd"/>
              </a:rPr>
              <a:t> </a:t>
            </a:r>
            <a:r>
              <a:rPr lang="en-US" sz="3499" dirty="0" err="1">
                <a:solidFill>
                  <a:srgbClr val="FFFFFF"/>
                </a:solidFill>
                <a:latin typeface="Nourd"/>
              </a:rPr>
              <a:t>mesajlar</a:t>
            </a:r>
            <a:r>
              <a:rPr lang="en-US" sz="3499" dirty="0">
                <a:solidFill>
                  <a:srgbClr val="FFFFFF"/>
                </a:solidFill>
                <a:latin typeface="Nourd"/>
              </a:rPr>
              <a:t> </a:t>
            </a:r>
            <a:r>
              <a:rPr lang="en-US" sz="3499" dirty="0" err="1">
                <a:solidFill>
                  <a:srgbClr val="FFFFFF"/>
                </a:solidFill>
                <a:latin typeface="Nourd"/>
              </a:rPr>
              <a:t>kullanmama</a:t>
            </a:r>
            <a:endParaRPr lang="en-US" sz="3499" dirty="0">
              <a:solidFill>
                <a:srgbClr val="FFFFFF"/>
              </a:solidFill>
              <a:latin typeface="Nourd"/>
            </a:endParaRPr>
          </a:p>
          <a:p>
            <a:pPr marL="755649" lvl="1" indent="-377824">
              <a:lnSpc>
                <a:spcPts val="4899"/>
              </a:lnSpc>
              <a:buFont typeface="Arial"/>
              <a:buChar char="•"/>
            </a:pPr>
            <a:r>
              <a:rPr lang="en-US" sz="3499" dirty="0" err="1">
                <a:solidFill>
                  <a:srgbClr val="FFFFFF"/>
                </a:solidFill>
                <a:latin typeface="Nourd"/>
              </a:rPr>
              <a:t>Duyguları</a:t>
            </a:r>
            <a:r>
              <a:rPr lang="en-US" sz="3499" dirty="0">
                <a:solidFill>
                  <a:srgbClr val="FFFFFF"/>
                </a:solidFill>
                <a:latin typeface="Nourd"/>
              </a:rPr>
              <a:t> </a:t>
            </a:r>
            <a:r>
              <a:rPr lang="en-US" sz="3499" dirty="0" err="1">
                <a:solidFill>
                  <a:srgbClr val="FFFFFF"/>
                </a:solidFill>
                <a:latin typeface="Nourd"/>
              </a:rPr>
              <a:t>kabul</a:t>
            </a:r>
            <a:r>
              <a:rPr lang="en-US" sz="3499" dirty="0">
                <a:solidFill>
                  <a:srgbClr val="FFFFFF"/>
                </a:solidFill>
                <a:latin typeface="Nourd"/>
              </a:rPr>
              <a:t> </a:t>
            </a:r>
            <a:r>
              <a:rPr lang="en-US" sz="3499" dirty="0" err="1">
                <a:solidFill>
                  <a:srgbClr val="FFFFFF"/>
                </a:solidFill>
                <a:latin typeface="Nourd"/>
              </a:rPr>
              <a:t>etme</a:t>
            </a:r>
            <a:endParaRPr lang="en-US" sz="3499" dirty="0">
              <a:solidFill>
                <a:srgbClr val="FFFFFF"/>
              </a:solidFill>
              <a:latin typeface="Nourd"/>
            </a:endParaRPr>
          </a:p>
          <a:p>
            <a:pPr marL="755649" lvl="1" indent="-377824">
              <a:lnSpc>
                <a:spcPts val="4899"/>
              </a:lnSpc>
              <a:buFont typeface="Arial"/>
              <a:buChar char="•"/>
            </a:pPr>
            <a:r>
              <a:rPr lang="en-US" sz="3499" dirty="0">
                <a:solidFill>
                  <a:srgbClr val="FFFFFF"/>
                </a:solidFill>
                <a:latin typeface="Nourd"/>
              </a:rPr>
              <a:t>Ad </a:t>
            </a:r>
            <a:r>
              <a:rPr lang="en-US" sz="3499" dirty="0" err="1">
                <a:solidFill>
                  <a:srgbClr val="FFFFFF"/>
                </a:solidFill>
                <a:latin typeface="Nourd"/>
              </a:rPr>
              <a:t>koyma</a:t>
            </a:r>
            <a:r>
              <a:rPr lang="en-US" sz="3499" dirty="0">
                <a:solidFill>
                  <a:srgbClr val="FFFFFF"/>
                </a:solidFill>
                <a:latin typeface="Nourd"/>
              </a:rPr>
              <a:t> </a:t>
            </a:r>
            <a:r>
              <a:rPr lang="en-US" sz="3499" dirty="0" err="1">
                <a:solidFill>
                  <a:srgbClr val="FFFFFF"/>
                </a:solidFill>
                <a:latin typeface="Nourd"/>
              </a:rPr>
              <a:t>ve</a:t>
            </a:r>
            <a:r>
              <a:rPr lang="en-US" sz="3499" dirty="0">
                <a:solidFill>
                  <a:srgbClr val="FFFFFF"/>
                </a:solidFill>
                <a:latin typeface="Nourd"/>
              </a:rPr>
              <a:t> </a:t>
            </a:r>
            <a:r>
              <a:rPr lang="en-US" sz="3499" dirty="0" err="1">
                <a:solidFill>
                  <a:srgbClr val="FFFFFF"/>
                </a:solidFill>
                <a:latin typeface="Nourd"/>
              </a:rPr>
              <a:t>etiketlemeden</a:t>
            </a:r>
            <a:r>
              <a:rPr lang="en-US" sz="3499" dirty="0">
                <a:solidFill>
                  <a:srgbClr val="FFFFFF"/>
                </a:solidFill>
                <a:latin typeface="Nourd"/>
              </a:rPr>
              <a:t> </a:t>
            </a:r>
            <a:r>
              <a:rPr lang="en-US" sz="3499" dirty="0" err="1">
                <a:solidFill>
                  <a:srgbClr val="FFFFFF"/>
                </a:solidFill>
                <a:latin typeface="Nourd"/>
              </a:rPr>
              <a:t>kaçınma</a:t>
            </a:r>
            <a:endParaRPr lang="en-US" sz="3499" dirty="0">
              <a:solidFill>
                <a:srgbClr val="FFFFFF"/>
              </a:solidFill>
              <a:latin typeface="Nourd"/>
            </a:endParaRPr>
          </a:p>
          <a:p>
            <a:pPr marL="755649" lvl="1" indent="-377824">
              <a:lnSpc>
                <a:spcPts val="4899"/>
              </a:lnSpc>
              <a:buFont typeface="Arial"/>
              <a:buChar char="•"/>
            </a:pPr>
            <a:r>
              <a:rPr lang="en-US" sz="3499" dirty="0" err="1">
                <a:solidFill>
                  <a:srgbClr val="FFFFFF"/>
                </a:solidFill>
                <a:latin typeface="Nourd"/>
              </a:rPr>
              <a:t>Övgüyü</a:t>
            </a:r>
            <a:r>
              <a:rPr lang="en-US" sz="3499" dirty="0">
                <a:solidFill>
                  <a:srgbClr val="FFFFFF"/>
                </a:solidFill>
                <a:latin typeface="Nourd"/>
              </a:rPr>
              <a:t> </a:t>
            </a:r>
            <a:r>
              <a:rPr lang="en-US" sz="3499" dirty="0" err="1">
                <a:solidFill>
                  <a:srgbClr val="FFFFFF"/>
                </a:solidFill>
                <a:latin typeface="Nourd"/>
              </a:rPr>
              <a:t>dikkatle</a:t>
            </a:r>
            <a:r>
              <a:rPr lang="en-US" sz="3499" dirty="0">
                <a:solidFill>
                  <a:srgbClr val="FFFFFF"/>
                </a:solidFill>
                <a:latin typeface="Nourd"/>
              </a:rPr>
              <a:t> </a:t>
            </a:r>
            <a:r>
              <a:rPr lang="en-US" sz="3499" dirty="0" err="1">
                <a:solidFill>
                  <a:srgbClr val="FFFFFF"/>
                </a:solidFill>
                <a:latin typeface="Nourd"/>
              </a:rPr>
              <a:t>kullanma</a:t>
            </a:r>
            <a:endParaRPr lang="en-US" sz="3499" dirty="0">
              <a:solidFill>
                <a:srgbClr val="FFFFFF"/>
              </a:solidFill>
              <a:latin typeface="Nourd"/>
            </a:endParaRPr>
          </a:p>
          <a:p>
            <a:pPr marL="755649" lvl="1" indent="-377824">
              <a:lnSpc>
                <a:spcPts val="4899"/>
              </a:lnSpc>
              <a:buFont typeface="Arial"/>
              <a:buChar char="•"/>
            </a:pPr>
            <a:r>
              <a:rPr lang="en-US" sz="3499" dirty="0" err="1">
                <a:solidFill>
                  <a:srgbClr val="FFFFFF"/>
                </a:solidFill>
                <a:latin typeface="Nourd"/>
              </a:rPr>
              <a:t>İşbirliğini</a:t>
            </a:r>
            <a:r>
              <a:rPr lang="en-US" sz="3499" dirty="0">
                <a:solidFill>
                  <a:srgbClr val="FFFFFF"/>
                </a:solidFill>
                <a:latin typeface="Nourd"/>
              </a:rPr>
              <a:t> </a:t>
            </a:r>
            <a:r>
              <a:rPr lang="en-US" sz="3499" dirty="0" err="1">
                <a:solidFill>
                  <a:srgbClr val="FFFFFF"/>
                </a:solidFill>
                <a:latin typeface="Nourd"/>
              </a:rPr>
              <a:t>yüreklendirme</a:t>
            </a:r>
            <a:endParaRPr lang="en-US" sz="3499" dirty="0">
              <a:solidFill>
                <a:srgbClr val="FFFFFF"/>
              </a:solidFill>
              <a:latin typeface="Nourd"/>
            </a:endParaRPr>
          </a:p>
          <a:p>
            <a:pPr marL="755649" lvl="1" indent="-377824">
              <a:lnSpc>
                <a:spcPts val="4899"/>
              </a:lnSpc>
              <a:buFont typeface="Arial"/>
              <a:buChar char="•"/>
            </a:pPr>
            <a:r>
              <a:rPr lang="en-US" sz="3499" dirty="0" err="1">
                <a:solidFill>
                  <a:srgbClr val="FFFFFF"/>
                </a:solidFill>
                <a:latin typeface="Nourd"/>
              </a:rPr>
              <a:t>Duygularını</a:t>
            </a:r>
            <a:r>
              <a:rPr lang="en-US" sz="3499" dirty="0">
                <a:solidFill>
                  <a:srgbClr val="FFFFFF"/>
                </a:solidFill>
                <a:latin typeface="Nourd"/>
              </a:rPr>
              <a:t> </a:t>
            </a:r>
            <a:r>
              <a:rPr lang="en-US" sz="3499" dirty="0" err="1">
                <a:solidFill>
                  <a:srgbClr val="FFFFFF"/>
                </a:solidFill>
                <a:latin typeface="Nourd"/>
              </a:rPr>
              <a:t>yansıtma</a:t>
            </a:r>
            <a:endParaRPr lang="en-US" sz="3499" dirty="0">
              <a:solidFill>
                <a:srgbClr val="FFFFFF"/>
              </a:solidFill>
              <a:latin typeface="Nourd"/>
            </a:endParaRPr>
          </a:p>
          <a:p>
            <a:pPr>
              <a:lnSpc>
                <a:spcPts val="4899"/>
              </a:lnSpc>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4316208" y="2492586"/>
            <a:ext cx="3147822" cy="4114800"/>
          </a:xfrm>
          <a:custGeom>
            <a:avLst/>
            <a:gdLst/>
            <a:ahLst/>
            <a:cxnLst/>
            <a:rect l="l" t="t" r="r" b="b"/>
            <a:pathLst>
              <a:path w="3147822" h="4114800">
                <a:moveTo>
                  <a:pt x="0" y="0"/>
                </a:moveTo>
                <a:lnTo>
                  <a:pt x="3147822" y="0"/>
                </a:lnTo>
                <a:lnTo>
                  <a:pt x="3147822" y="4114800"/>
                </a:lnTo>
                <a:lnTo>
                  <a:pt x="0" y="4114800"/>
                </a:lnTo>
                <a:lnTo>
                  <a:pt x="0" y="0"/>
                </a:lnTo>
                <a:close/>
              </a:path>
            </a:pathLst>
          </a:custGeom>
          <a:blipFill>
            <a:blip r:embed="rId14" cstate="print">
              <a:extLst>
                <a:ext uri="{96DAC541-7B7A-43D3-8B79-37D633B846F1}">
                  <asvg:svgBlip xmlns:asvg="http://schemas.microsoft.com/office/drawing/2016/SVG/main" xmlns="" r:embed="rId15"/>
                </a:ext>
              </a:extLst>
            </a:blip>
            <a:stretch>
              <a:fillRect/>
            </a:stretch>
          </a:blipFill>
        </p:spPr>
      </p:sp>
      <p:sp>
        <p:nvSpPr>
          <p:cNvPr id="14" name="Freeform 14"/>
          <p:cNvSpPr/>
          <p:nvPr/>
        </p:nvSpPr>
        <p:spPr>
          <a:xfrm>
            <a:off x="1401613" y="2293910"/>
            <a:ext cx="3147822" cy="4114800"/>
          </a:xfrm>
          <a:custGeom>
            <a:avLst/>
            <a:gdLst/>
            <a:ahLst/>
            <a:cxnLst/>
            <a:rect l="l" t="t" r="r" b="b"/>
            <a:pathLst>
              <a:path w="3147822" h="4114800">
                <a:moveTo>
                  <a:pt x="0" y="0"/>
                </a:moveTo>
                <a:lnTo>
                  <a:pt x="3147822" y="0"/>
                </a:lnTo>
                <a:lnTo>
                  <a:pt x="3147822" y="4114800"/>
                </a:lnTo>
                <a:lnTo>
                  <a:pt x="0" y="4114800"/>
                </a:lnTo>
                <a:lnTo>
                  <a:pt x="0" y="0"/>
                </a:lnTo>
                <a:close/>
              </a:path>
            </a:pathLst>
          </a:custGeom>
          <a:blipFill>
            <a:blip r:embed="rId14" cstate="print">
              <a:extLst>
                <a:ext uri="{96DAC541-7B7A-43D3-8B79-37D633B846F1}">
                  <asvg:svgBlip xmlns:asvg="http://schemas.microsoft.com/office/drawing/2016/SVG/main" xmlns="" r:embed="rId15"/>
                </a:ext>
              </a:extLst>
            </a:blip>
            <a:stretch>
              <a:fillRect/>
            </a:stretch>
          </a:blipFill>
        </p:spPr>
      </p:sp>
      <p:sp>
        <p:nvSpPr>
          <p:cNvPr id="15" name="TextBox 15"/>
          <p:cNvSpPr txBox="1"/>
          <p:nvPr/>
        </p:nvSpPr>
        <p:spPr>
          <a:xfrm>
            <a:off x="3275291" y="3519189"/>
            <a:ext cx="11633310" cy="3133725"/>
          </a:xfrm>
          <a:prstGeom prst="rect">
            <a:avLst/>
          </a:prstGeom>
        </p:spPr>
        <p:txBody>
          <a:bodyPr lIns="0" tIns="0" rIns="0" bIns="0" rtlCol="0" anchor="t">
            <a:spAutoFit/>
          </a:bodyPr>
          <a:lstStyle/>
          <a:p>
            <a:pPr algn="ctr">
              <a:lnSpc>
                <a:spcPts val="12599"/>
              </a:lnSpc>
            </a:pPr>
            <a:r>
              <a:rPr lang="en-US" sz="9000" spc="765" dirty="0" smtClean="0">
                <a:solidFill>
                  <a:srgbClr val="FFFFFF"/>
                </a:solidFill>
                <a:latin typeface="+mj-lt"/>
              </a:rPr>
              <a:t>D</a:t>
            </a:r>
            <a:r>
              <a:rPr lang="tr-TR" sz="9000" spc="765" dirty="0" smtClean="0">
                <a:solidFill>
                  <a:srgbClr val="FFFFFF"/>
                </a:solidFill>
                <a:latin typeface="+mj-lt"/>
              </a:rPr>
              <a:t>İ</a:t>
            </a:r>
            <a:r>
              <a:rPr lang="en-US" sz="9000" spc="765" dirty="0" smtClean="0">
                <a:solidFill>
                  <a:srgbClr val="FFFFFF"/>
                </a:solidFill>
                <a:latin typeface="+mj-lt"/>
              </a:rPr>
              <a:t>NLED</a:t>
            </a:r>
            <a:r>
              <a:rPr lang="tr-TR" sz="9000" spc="765" dirty="0" smtClean="0">
                <a:solidFill>
                  <a:srgbClr val="FFFFFF"/>
                </a:solidFill>
                <a:latin typeface="+mj-lt"/>
              </a:rPr>
              <a:t>İ</a:t>
            </a:r>
            <a:r>
              <a:rPr lang="en-US" sz="9000" spc="765" dirty="0" smtClean="0">
                <a:solidFill>
                  <a:srgbClr val="FFFFFF"/>
                </a:solidFill>
                <a:latin typeface="+mj-lt"/>
              </a:rPr>
              <a:t>Ğ</a:t>
            </a:r>
            <a:r>
              <a:rPr lang="tr-TR" sz="9000" spc="765" dirty="0" smtClean="0">
                <a:solidFill>
                  <a:srgbClr val="FFFFFF"/>
                </a:solidFill>
                <a:latin typeface="+mj-lt"/>
              </a:rPr>
              <a:t>İ</a:t>
            </a:r>
            <a:r>
              <a:rPr lang="en-US" sz="9000" spc="765" dirty="0" smtClean="0">
                <a:solidFill>
                  <a:srgbClr val="FFFFFF"/>
                </a:solidFill>
                <a:latin typeface="+mj-lt"/>
              </a:rPr>
              <a:t>N</a:t>
            </a:r>
            <a:r>
              <a:rPr lang="tr-TR" sz="9000" spc="765" dirty="0" smtClean="0">
                <a:solidFill>
                  <a:srgbClr val="FFFFFF"/>
                </a:solidFill>
                <a:latin typeface="+mj-lt"/>
              </a:rPr>
              <a:t>İ</a:t>
            </a:r>
            <a:r>
              <a:rPr lang="en-US" sz="9000" spc="765" dirty="0" smtClean="0">
                <a:solidFill>
                  <a:srgbClr val="FFFFFF"/>
                </a:solidFill>
                <a:latin typeface="+mj-lt"/>
              </a:rPr>
              <a:t>Z </a:t>
            </a:r>
            <a:r>
              <a:rPr lang="en-US" sz="9000" spc="765" dirty="0">
                <a:solidFill>
                  <a:srgbClr val="FFFFFF"/>
                </a:solidFill>
                <a:latin typeface="+mj-lt"/>
              </a:rPr>
              <a:t>TEŞEKKÜRLER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D0E6"/>
        </a:solidFill>
        <a:effectLst/>
      </p:bgPr>
    </p:bg>
    <p:spTree>
      <p:nvGrpSpPr>
        <p:cNvPr id="1" name=""/>
        <p:cNvGrpSpPr/>
        <p:nvPr/>
      </p:nvGrpSpPr>
      <p:grpSpPr>
        <a:xfrm>
          <a:off x="0" y="0"/>
          <a:ext cx="0" cy="0"/>
          <a:chOff x="0" y="0"/>
          <a:chExt cx="0" cy="0"/>
        </a:xfrm>
      </p:grpSpPr>
      <p:sp>
        <p:nvSpPr>
          <p:cNvPr id="2" name="TextBox 2"/>
          <p:cNvSpPr txBox="1"/>
          <p:nvPr/>
        </p:nvSpPr>
        <p:spPr>
          <a:xfrm>
            <a:off x="3223927" y="942975"/>
            <a:ext cx="11784918" cy="2370625"/>
          </a:xfrm>
          <a:prstGeom prst="rect">
            <a:avLst/>
          </a:prstGeom>
        </p:spPr>
        <p:txBody>
          <a:bodyPr lIns="0" tIns="0" rIns="0" bIns="0" rtlCol="0" anchor="t">
            <a:spAutoFit/>
          </a:bodyPr>
          <a:lstStyle/>
          <a:p>
            <a:pPr algn="ctr">
              <a:lnSpc>
                <a:spcPts val="6360"/>
              </a:lnSpc>
            </a:pPr>
            <a:r>
              <a:rPr lang="en-US" sz="4543">
                <a:solidFill>
                  <a:srgbClr val="485596"/>
                </a:solidFill>
                <a:latin typeface="Nourd Heavy"/>
              </a:rPr>
              <a:t>KILIS IL MEM YEREL HEDEF İÇERIK HAZIRLAMA KOMISYONU</a:t>
            </a:r>
          </a:p>
          <a:p>
            <a:pPr algn="ctr">
              <a:lnSpc>
                <a:spcPts val="6360"/>
              </a:lnSpc>
            </a:pPr>
            <a:endParaRPr/>
          </a:p>
        </p:txBody>
      </p:sp>
      <p:sp>
        <p:nvSpPr>
          <p:cNvPr id="3" name="Freeform 3"/>
          <p:cNvSpPr/>
          <p:nvPr/>
        </p:nvSpPr>
        <p:spPr>
          <a:xfrm>
            <a:off x="209367" y="303238"/>
            <a:ext cx="3166325" cy="2504087"/>
          </a:xfrm>
          <a:custGeom>
            <a:avLst/>
            <a:gdLst/>
            <a:ahLst/>
            <a:cxnLst/>
            <a:rect l="l" t="t" r="r" b="b"/>
            <a:pathLst>
              <a:path w="3166325" h="2504087">
                <a:moveTo>
                  <a:pt x="0" y="0"/>
                </a:moveTo>
                <a:lnTo>
                  <a:pt x="3166326" y="0"/>
                </a:lnTo>
                <a:lnTo>
                  <a:pt x="3166326" y="2504087"/>
                </a:lnTo>
                <a:lnTo>
                  <a:pt x="0" y="2504087"/>
                </a:lnTo>
                <a:lnTo>
                  <a:pt x="0" y="0"/>
                </a:lnTo>
                <a:close/>
              </a:path>
            </a:pathLst>
          </a:custGeom>
          <a:blipFill>
            <a:blip r:embed="rId2"/>
            <a:stretch>
              <a:fillRect/>
            </a:stretch>
          </a:blipFill>
        </p:spPr>
      </p:sp>
      <p:sp>
        <p:nvSpPr>
          <p:cNvPr id="4" name="Freeform 4"/>
          <p:cNvSpPr/>
          <p:nvPr/>
        </p:nvSpPr>
        <p:spPr>
          <a:xfrm>
            <a:off x="15008845" y="471066"/>
            <a:ext cx="2493508" cy="2336260"/>
          </a:xfrm>
          <a:custGeom>
            <a:avLst/>
            <a:gdLst/>
            <a:ahLst/>
            <a:cxnLst/>
            <a:rect l="l" t="t" r="r" b="b"/>
            <a:pathLst>
              <a:path w="2493508" h="2336260">
                <a:moveTo>
                  <a:pt x="0" y="0"/>
                </a:moveTo>
                <a:lnTo>
                  <a:pt x="2493508" y="0"/>
                </a:lnTo>
                <a:lnTo>
                  <a:pt x="2493508" y="2336259"/>
                </a:lnTo>
                <a:lnTo>
                  <a:pt x="0" y="2336259"/>
                </a:lnTo>
                <a:lnTo>
                  <a:pt x="0" y="0"/>
                </a:lnTo>
                <a:close/>
              </a:path>
            </a:pathLst>
          </a:custGeom>
          <a:blipFill>
            <a:blip r:embed="rId3"/>
            <a:stretch>
              <a:fillRect/>
            </a:stretch>
          </a:blipFill>
        </p:spPr>
      </p:sp>
      <p:sp>
        <p:nvSpPr>
          <p:cNvPr id="5" name="Freeform 5"/>
          <p:cNvSpPr/>
          <p:nvPr/>
        </p:nvSpPr>
        <p:spPr>
          <a:xfrm>
            <a:off x="5998687" y="3086100"/>
            <a:ext cx="6412675" cy="6172200"/>
          </a:xfrm>
          <a:custGeom>
            <a:avLst/>
            <a:gdLst/>
            <a:ahLst/>
            <a:cxnLst/>
            <a:rect l="l" t="t" r="r" b="b"/>
            <a:pathLst>
              <a:path w="6412675" h="6172200">
                <a:moveTo>
                  <a:pt x="0" y="0"/>
                </a:moveTo>
                <a:lnTo>
                  <a:pt x="6412675" y="0"/>
                </a:lnTo>
                <a:lnTo>
                  <a:pt x="6412675" y="6172200"/>
                </a:lnTo>
                <a:lnTo>
                  <a:pt x="0" y="61722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5998687" y="4137651"/>
            <a:ext cx="6290627" cy="4278307"/>
          </a:xfrm>
          <a:prstGeom prst="rect">
            <a:avLst/>
          </a:prstGeom>
        </p:spPr>
        <p:txBody>
          <a:bodyPr lIns="0" tIns="0" rIns="0" bIns="0" rtlCol="0" anchor="t">
            <a:spAutoFit/>
          </a:bodyPr>
          <a:lstStyle/>
          <a:p>
            <a:pPr algn="ctr">
              <a:lnSpc>
                <a:spcPts val="4777"/>
              </a:lnSpc>
            </a:pPr>
            <a:r>
              <a:rPr lang="en-US" sz="3412">
                <a:solidFill>
                  <a:srgbClr val="485596"/>
                </a:solidFill>
                <a:latin typeface="Nourd Heavy"/>
              </a:rPr>
              <a:t>EBRU ELMAS</a:t>
            </a:r>
          </a:p>
          <a:p>
            <a:pPr algn="ctr">
              <a:lnSpc>
                <a:spcPts val="4777"/>
              </a:lnSpc>
            </a:pPr>
            <a:r>
              <a:rPr lang="en-US" sz="3412">
                <a:solidFill>
                  <a:srgbClr val="485596"/>
                </a:solidFill>
                <a:latin typeface="Nourd Heavy"/>
              </a:rPr>
              <a:t> ECEM ERGÜLEN </a:t>
            </a:r>
          </a:p>
          <a:p>
            <a:pPr algn="ctr">
              <a:lnSpc>
                <a:spcPts val="4777"/>
              </a:lnSpc>
            </a:pPr>
            <a:r>
              <a:rPr lang="en-US" sz="3412">
                <a:solidFill>
                  <a:srgbClr val="485596"/>
                </a:solidFill>
                <a:latin typeface="Nourd Heavy"/>
              </a:rPr>
              <a:t>VAKIF DOKUMACI </a:t>
            </a:r>
          </a:p>
          <a:p>
            <a:pPr algn="ctr">
              <a:lnSpc>
                <a:spcPts val="4777"/>
              </a:lnSpc>
            </a:pPr>
            <a:r>
              <a:rPr lang="en-US" sz="3412">
                <a:solidFill>
                  <a:srgbClr val="485596"/>
                </a:solidFill>
                <a:latin typeface="Nourd Heavy"/>
              </a:rPr>
              <a:t>YUSUF YAMAKOĞLU ZEYNEP DUMAN</a:t>
            </a:r>
          </a:p>
          <a:p>
            <a:pPr algn="ctr">
              <a:lnSpc>
                <a:spcPts val="10797"/>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8589200" y="1964503"/>
            <a:ext cx="5897994" cy="1280402"/>
          </a:xfrm>
          <a:custGeom>
            <a:avLst/>
            <a:gdLst/>
            <a:ahLst/>
            <a:cxnLst/>
            <a:rect l="l" t="t" r="r" b="b"/>
            <a:pathLst>
              <a:path w="5897994" h="1280402">
                <a:moveTo>
                  <a:pt x="0" y="0"/>
                </a:moveTo>
                <a:lnTo>
                  <a:pt x="5897994" y="0"/>
                </a:lnTo>
                <a:lnTo>
                  <a:pt x="5897994" y="1280402"/>
                </a:lnTo>
                <a:lnTo>
                  <a:pt x="0" y="1280402"/>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4" name="Freeform 4"/>
          <p:cNvSpPr/>
          <p:nvPr/>
        </p:nvSpPr>
        <p:spPr>
          <a:xfrm>
            <a:off x="4414382" y="1521545"/>
            <a:ext cx="5549428" cy="1444089"/>
          </a:xfrm>
          <a:custGeom>
            <a:avLst/>
            <a:gdLst/>
            <a:ahLst/>
            <a:cxnLst/>
            <a:rect l="l" t="t" r="r" b="b"/>
            <a:pathLst>
              <a:path w="5549428" h="1444089">
                <a:moveTo>
                  <a:pt x="0" y="0"/>
                </a:moveTo>
                <a:lnTo>
                  <a:pt x="5549428" y="0"/>
                </a:lnTo>
                <a:lnTo>
                  <a:pt x="5549428" y="1444089"/>
                </a:lnTo>
                <a:lnTo>
                  <a:pt x="0" y="1444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6382269" y="8314062"/>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0272831" y="4726613"/>
            <a:ext cx="515378" cy="515378"/>
          </a:xfrm>
          <a:custGeom>
            <a:avLst/>
            <a:gdLst/>
            <a:ahLst/>
            <a:cxnLst/>
            <a:rect l="l" t="t" r="r" b="b"/>
            <a:pathLst>
              <a:path w="515378" h="515378">
                <a:moveTo>
                  <a:pt x="0" y="0"/>
                </a:moveTo>
                <a:lnTo>
                  <a:pt x="515378" y="0"/>
                </a:lnTo>
                <a:lnTo>
                  <a:pt x="515378" y="515378"/>
                </a:lnTo>
                <a:lnTo>
                  <a:pt x="0" y="515378"/>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9440356" y="9061848"/>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6"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685522" y="7120605"/>
            <a:ext cx="409459" cy="409459"/>
          </a:xfrm>
          <a:custGeom>
            <a:avLst/>
            <a:gdLst/>
            <a:ahLst/>
            <a:cxnLst/>
            <a:rect l="l" t="t" r="r" b="b"/>
            <a:pathLst>
              <a:path w="409459" h="409459">
                <a:moveTo>
                  <a:pt x="0" y="0"/>
                </a:moveTo>
                <a:lnTo>
                  <a:pt x="409460" y="0"/>
                </a:lnTo>
                <a:lnTo>
                  <a:pt x="409460" y="409459"/>
                </a:lnTo>
                <a:lnTo>
                  <a:pt x="0" y="409459"/>
                </a:lnTo>
                <a:lnTo>
                  <a:pt x="0" y="0"/>
                </a:lnTo>
                <a:close/>
              </a:path>
            </a:pathLst>
          </a:custGeom>
          <a:blipFill>
            <a:blip r:embed="rId17" cstate="print">
              <a:extLst>
                <a:ext uri="{96DAC541-7B7A-43D3-8B79-37D633B846F1}">
                  <asvg:svgBlip xmlns:asvg="http://schemas.microsoft.com/office/drawing/2016/SVG/main" xmlns="" r:embed="rId9"/>
                </a:ext>
              </a:extLst>
            </a:blip>
            <a:stretch>
              <a:fillRect/>
            </a:stretch>
          </a:blipFill>
        </p:spPr>
      </p:sp>
      <p:grpSp>
        <p:nvGrpSpPr>
          <p:cNvPr id="16" name="Group 16"/>
          <p:cNvGrpSpPr/>
          <p:nvPr/>
        </p:nvGrpSpPr>
        <p:grpSpPr>
          <a:xfrm>
            <a:off x="5673716" y="4192958"/>
            <a:ext cx="6216536" cy="882655"/>
            <a:chOff x="0" y="0"/>
            <a:chExt cx="2210324" cy="313833"/>
          </a:xfrm>
        </p:grpSpPr>
        <p:sp>
          <p:nvSpPr>
            <p:cNvPr id="17" name="Freeform 17"/>
            <p:cNvSpPr/>
            <p:nvPr/>
          </p:nvSpPr>
          <p:spPr>
            <a:xfrm>
              <a:off x="0" y="0"/>
              <a:ext cx="2210324" cy="313833"/>
            </a:xfrm>
            <a:custGeom>
              <a:avLst/>
              <a:gdLst/>
              <a:ahLst/>
              <a:cxnLst/>
              <a:rect l="l" t="t" r="r" b="b"/>
              <a:pathLst>
                <a:path w="2210324" h="313833">
                  <a:moveTo>
                    <a:pt x="0" y="0"/>
                  </a:moveTo>
                  <a:lnTo>
                    <a:pt x="2210324" y="0"/>
                  </a:lnTo>
                  <a:lnTo>
                    <a:pt x="2210324" y="313833"/>
                  </a:lnTo>
                  <a:lnTo>
                    <a:pt x="0" y="313833"/>
                  </a:lnTo>
                  <a:close/>
                </a:path>
              </a:pathLst>
            </a:custGeom>
            <a:solidFill>
              <a:srgbClr val="F57A4B"/>
            </a:solidFill>
          </p:spPr>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grpSp>
        <p:nvGrpSpPr>
          <p:cNvPr id="19" name="Group 19"/>
          <p:cNvGrpSpPr/>
          <p:nvPr/>
        </p:nvGrpSpPr>
        <p:grpSpPr>
          <a:xfrm>
            <a:off x="5636853" y="5285163"/>
            <a:ext cx="6205213" cy="855100"/>
            <a:chOff x="0" y="0"/>
            <a:chExt cx="2206298" cy="304036"/>
          </a:xfrm>
        </p:grpSpPr>
        <p:sp>
          <p:nvSpPr>
            <p:cNvPr id="20" name="Freeform 20"/>
            <p:cNvSpPr/>
            <p:nvPr/>
          </p:nvSpPr>
          <p:spPr>
            <a:xfrm>
              <a:off x="0" y="0"/>
              <a:ext cx="2206298" cy="304036"/>
            </a:xfrm>
            <a:custGeom>
              <a:avLst/>
              <a:gdLst/>
              <a:ahLst/>
              <a:cxnLst/>
              <a:rect l="l" t="t" r="r" b="b"/>
              <a:pathLst>
                <a:path w="2206298" h="304036">
                  <a:moveTo>
                    <a:pt x="0" y="0"/>
                  </a:moveTo>
                  <a:lnTo>
                    <a:pt x="2206298" y="0"/>
                  </a:lnTo>
                  <a:lnTo>
                    <a:pt x="2206298" y="304036"/>
                  </a:lnTo>
                  <a:lnTo>
                    <a:pt x="0" y="304036"/>
                  </a:lnTo>
                  <a:close/>
                </a:path>
              </a:pathLst>
            </a:custGeom>
            <a:solidFill>
              <a:srgbClr val="677F1D"/>
            </a:solidFill>
          </p:spPr>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grpSp>
        <p:nvGrpSpPr>
          <p:cNvPr id="22" name="Group 22"/>
          <p:cNvGrpSpPr/>
          <p:nvPr/>
        </p:nvGrpSpPr>
        <p:grpSpPr>
          <a:xfrm>
            <a:off x="5625531" y="6420253"/>
            <a:ext cx="6264721" cy="905082"/>
            <a:chOff x="0" y="0"/>
            <a:chExt cx="2227456" cy="321807"/>
          </a:xfrm>
        </p:grpSpPr>
        <p:sp>
          <p:nvSpPr>
            <p:cNvPr id="23" name="Freeform 23"/>
            <p:cNvSpPr/>
            <p:nvPr/>
          </p:nvSpPr>
          <p:spPr>
            <a:xfrm>
              <a:off x="0" y="0"/>
              <a:ext cx="2227456" cy="321807"/>
            </a:xfrm>
            <a:custGeom>
              <a:avLst/>
              <a:gdLst/>
              <a:ahLst/>
              <a:cxnLst/>
              <a:rect l="l" t="t" r="r" b="b"/>
              <a:pathLst>
                <a:path w="2227456" h="321807">
                  <a:moveTo>
                    <a:pt x="0" y="0"/>
                  </a:moveTo>
                  <a:lnTo>
                    <a:pt x="2227456" y="0"/>
                  </a:lnTo>
                  <a:lnTo>
                    <a:pt x="2227456" y="321807"/>
                  </a:lnTo>
                  <a:lnTo>
                    <a:pt x="0" y="321807"/>
                  </a:lnTo>
                  <a:close/>
                </a:path>
              </a:pathLst>
            </a:custGeom>
            <a:solidFill>
              <a:srgbClr val="ED8F8F"/>
            </a:solidFill>
          </p:spPr>
        </p:sp>
        <p:sp>
          <p:nvSpPr>
            <p:cNvPr id="24" name="TextBox 24"/>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grpSp>
        <p:nvGrpSpPr>
          <p:cNvPr id="25" name="Group 25"/>
          <p:cNvGrpSpPr/>
          <p:nvPr/>
        </p:nvGrpSpPr>
        <p:grpSpPr>
          <a:xfrm>
            <a:off x="5636853" y="7550557"/>
            <a:ext cx="6205213" cy="763505"/>
            <a:chOff x="0" y="0"/>
            <a:chExt cx="2206298" cy="271468"/>
          </a:xfrm>
        </p:grpSpPr>
        <p:sp>
          <p:nvSpPr>
            <p:cNvPr id="26" name="Freeform 26"/>
            <p:cNvSpPr/>
            <p:nvPr/>
          </p:nvSpPr>
          <p:spPr>
            <a:xfrm>
              <a:off x="0" y="0"/>
              <a:ext cx="2206298" cy="271468"/>
            </a:xfrm>
            <a:custGeom>
              <a:avLst/>
              <a:gdLst/>
              <a:ahLst/>
              <a:cxnLst/>
              <a:rect l="l" t="t" r="r" b="b"/>
              <a:pathLst>
                <a:path w="2206298" h="271468">
                  <a:moveTo>
                    <a:pt x="0" y="0"/>
                  </a:moveTo>
                  <a:lnTo>
                    <a:pt x="2206298" y="0"/>
                  </a:lnTo>
                  <a:lnTo>
                    <a:pt x="2206298" y="271468"/>
                  </a:lnTo>
                  <a:lnTo>
                    <a:pt x="0" y="271468"/>
                  </a:lnTo>
                  <a:close/>
                </a:path>
              </a:pathLst>
            </a:custGeom>
            <a:solidFill>
              <a:srgbClr val="0097C3"/>
            </a:solidFill>
          </p:spPr>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grpSp>
        <p:nvGrpSpPr>
          <p:cNvPr id="28" name="Group 28"/>
          <p:cNvGrpSpPr/>
          <p:nvPr/>
        </p:nvGrpSpPr>
        <p:grpSpPr>
          <a:xfrm>
            <a:off x="5636853" y="8586909"/>
            <a:ext cx="6205213" cy="820484"/>
            <a:chOff x="0" y="0"/>
            <a:chExt cx="2206298" cy="291728"/>
          </a:xfrm>
        </p:grpSpPr>
        <p:sp>
          <p:nvSpPr>
            <p:cNvPr id="29" name="Freeform 29"/>
            <p:cNvSpPr/>
            <p:nvPr/>
          </p:nvSpPr>
          <p:spPr>
            <a:xfrm>
              <a:off x="0" y="0"/>
              <a:ext cx="2206298" cy="291728"/>
            </a:xfrm>
            <a:custGeom>
              <a:avLst/>
              <a:gdLst/>
              <a:ahLst/>
              <a:cxnLst/>
              <a:rect l="l" t="t" r="r" b="b"/>
              <a:pathLst>
                <a:path w="2206298" h="291728">
                  <a:moveTo>
                    <a:pt x="0" y="0"/>
                  </a:moveTo>
                  <a:lnTo>
                    <a:pt x="2206298" y="0"/>
                  </a:lnTo>
                  <a:lnTo>
                    <a:pt x="2206298" y="291728"/>
                  </a:lnTo>
                  <a:lnTo>
                    <a:pt x="0" y="291728"/>
                  </a:lnTo>
                  <a:close/>
                </a:path>
              </a:pathLst>
            </a:custGeom>
            <a:solidFill>
              <a:srgbClr val="F1473A"/>
            </a:solidFill>
          </p:spPr>
        </p:sp>
        <p:sp>
          <p:nvSpPr>
            <p:cNvPr id="30" name="TextBox 30"/>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sp>
        <p:nvSpPr>
          <p:cNvPr id="31" name="TextBox 31"/>
          <p:cNvSpPr txBox="1"/>
          <p:nvPr/>
        </p:nvSpPr>
        <p:spPr>
          <a:xfrm>
            <a:off x="4754049" y="1597742"/>
            <a:ext cx="5139219" cy="1158345"/>
          </a:xfrm>
          <a:prstGeom prst="rect">
            <a:avLst/>
          </a:prstGeom>
        </p:spPr>
        <p:txBody>
          <a:bodyPr lIns="0" tIns="0" rIns="0" bIns="0" rtlCol="0" anchor="t">
            <a:spAutoFit/>
          </a:bodyPr>
          <a:lstStyle/>
          <a:p>
            <a:pPr algn="ctr">
              <a:lnSpc>
                <a:spcPts val="9440"/>
              </a:lnSpc>
            </a:pPr>
            <a:r>
              <a:rPr lang="en-US" sz="6743">
                <a:solidFill>
                  <a:srgbClr val="FFFFFF"/>
                </a:solidFill>
                <a:latin typeface="Nourd Bold"/>
              </a:rPr>
              <a:t>SUNUM</a:t>
            </a:r>
          </a:p>
        </p:txBody>
      </p:sp>
      <p:sp>
        <p:nvSpPr>
          <p:cNvPr id="32" name="TextBox 32"/>
          <p:cNvSpPr txBox="1"/>
          <p:nvPr/>
        </p:nvSpPr>
        <p:spPr>
          <a:xfrm>
            <a:off x="9615555" y="1939952"/>
            <a:ext cx="4187639" cy="1170656"/>
          </a:xfrm>
          <a:prstGeom prst="rect">
            <a:avLst/>
          </a:prstGeom>
        </p:spPr>
        <p:txBody>
          <a:bodyPr lIns="0" tIns="0" rIns="0" bIns="0" rtlCol="0" anchor="t">
            <a:spAutoFit/>
          </a:bodyPr>
          <a:lstStyle/>
          <a:p>
            <a:pPr algn="ctr">
              <a:lnSpc>
                <a:spcPts val="9500"/>
              </a:lnSpc>
            </a:pPr>
            <a:r>
              <a:rPr lang="tr-TR" sz="6786" b="1" dirty="0" smtClean="0">
                <a:solidFill>
                  <a:srgbClr val="FFFFFF"/>
                </a:solidFill>
                <a:latin typeface="+mj-lt"/>
              </a:rPr>
              <a:t>İ</a:t>
            </a:r>
            <a:r>
              <a:rPr lang="en-US" sz="6786" b="1" dirty="0" smtClean="0">
                <a:solidFill>
                  <a:srgbClr val="FFFFFF"/>
                </a:solidFill>
                <a:latin typeface="+mj-lt"/>
              </a:rPr>
              <a:t>ÇER</a:t>
            </a:r>
            <a:r>
              <a:rPr lang="tr-TR" sz="6786" b="1" dirty="0" smtClean="0">
                <a:solidFill>
                  <a:srgbClr val="FFFFFF"/>
                </a:solidFill>
                <a:latin typeface="+mj-lt"/>
              </a:rPr>
              <a:t>İ</a:t>
            </a:r>
            <a:r>
              <a:rPr lang="en-US" sz="6786" b="1" dirty="0" smtClean="0">
                <a:solidFill>
                  <a:srgbClr val="FFFFFF"/>
                </a:solidFill>
                <a:latin typeface="+mj-lt"/>
              </a:rPr>
              <a:t>Ğ</a:t>
            </a:r>
            <a:r>
              <a:rPr lang="tr-TR" sz="6786" b="1" dirty="0" smtClean="0">
                <a:solidFill>
                  <a:srgbClr val="FFFFFF"/>
                </a:solidFill>
                <a:latin typeface="+mj-lt"/>
              </a:rPr>
              <a:t>İ</a:t>
            </a:r>
            <a:endParaRPr lang="en-US" sz="6786" b="1" dirty="0">
              <a:solidFill>
                <a:srgbClr val="FFFFFF"/>
              </a:solidFill>
              <a:latin typeface="+mj-lt"/>
            </a:endParaRPr>
          </a:p>
        </p:txBody>
      </p:sp>
      <p:sp>
        <p:nvSpPr>
          <p:cNvPr id="33" name="TextBox 33"/>
          <p:cNvSpPr txBox="1"/>
          <p:nvPr/>
        </p:nvSpPr>
        <p:spPr>
          <a:xfrm>
            <a:off x="5858062" y="4366657"/>
            <a:ext cx="4414769" cy="580391"/>
          </a:xfrm>
          <a:prstGeom prst="rect">
            <a:avLst/>
          </a:prstGeom>
        </p:spPr>
        <p:txBody>
          <a:bodyPr lIns="0" tIns="0" rIns="0" bIns="0" rtlCol="0" anchor="t">
            <a:spAutoFit/>
          </a:bodyPr>
          <a:lstStyle/>
          <a:p>
            <a:pPr>
              <a:lnSpc>
                <a:spcPts val="4759"/>
              </a:lnSpc>
            </a:pPr>
            <a:r>
              <a:rPr lang="en-US" sz="3399" dirty="0" smtClean="0">
                <a:solidFill>
                  <a:srgbClr val="FFFFFF"/>
                </a:solidFill>
                <a:latin typeface="Nourd Bold"/>
              </a:rPr>
              <a:t>ILETIŞIM </a:t>
            </a:r>
            <a:r>
              <a:rPr lang="en-US" sz="3399" dirty="0">
                <a:solidFill>
                  <a:srgbClr val="FFFFFF"/>
                </a:solidFill>
                <a:latin typeface="Nourd Bold"/>
              </a:rPr>
              <a:t>NEDIR?</a:t>
            </a:r>
          </a:p>
        </p:txBody>
      </p:sp>
      <p:sp>
        <p:nvSpPr>
          <p:cNvPr id="34" name="TextBox 34"/>
          <p:cNvSpPr txBox="1"/>
          <p:nvPr/>
        </p:nvSpPr>
        <p:spPr>
          <a:xfrm>
            <a:off x="5964419" y="5389180"/>
            <a:ext cx="4403447" cy="580391"/>
          </a:xfrm>
          <a:prstGeom prst="rect">
            <a:avLst/>
          </a:prstGeom>
        </p:spPr>
        <p:txBody>
          <a:bodyPr lIns="0" tIns="0" rIns="0" bIns="0" rtlCol="0" anchor="t">
            <a:spAutoFit/>
          </a:bodyPr>
          <a:lstStyle/>
          <a:p>
            <a:pPr>
              <a:lnSpc>
                <a:spcPts val="4759"/>
              </a:lnSpc>
            </a:pPr>
            <a:r>
              <a:rPr lang="en-US" sz="3399">
                <a:solidFill>
                  <a:srgbClr val="FFFFFF"/>
                </a:solidFill>
                <a:latin typeface="Nourd Bold"/>
              </a:rPr>
              <a:t>ILETIŞIM TÜRLERI</a:t>
            </a:r>
          </a:p>
        </p:txBody>
      </p:sp>
      <p:sp>
        <p:nvSpPr>
          <p:cNvPr id="35" name="TextBox 35"/>
          <p:cNvSpPr txBox="1"/>
          <p:nvPr/>
        </p:nvSpPr>
        <p:spPr>
          <a:xfrm>
            <a:off x="5858062" y="6521877"/>
            <a:ext cx="5131742" cy="580391"/>
          </a:xfrm>
          <a:prstGeom prst="rect">
            <a:avLst/>
          </a:prstGeom>
        </p:spPr>
        <p:txBody>
          <a:bodyPr lIns="0" tIns="0" rIns="0" bIns="0" rtlCol="0" anchor="t">
            <a:spAutoFit/>
          </a:bodyPr>
          <a:lstStyle/>
          <a:p>
            <a:pPr>
              <a:lnSpc>
                <a:spcPts val="4759"/>
              </a:lnSpc>
            </a:pPr>
            <a:r>
              <a:rPr lang="en-US" sz="3399">
                <a:solidFill>
                  <a:srgbClr val="FFFFFF"/>
                </a:solidFill>
                <a:latin typeface="Nourd Bold"/>
              </a:rPr>
              <a:t> ILETIŞIM ENGELLERI</a:t>
            </a:r>
          </a:p>
        </p:txBody>
      </p:sp>
      <p:sp>
        <p:nvSpPr>
          <p:cNvPr id="36" name="TextBox 36"/>
          <p:cNvSpPr txBox="1"/>
          <p:nvPr/>
        </p:nvSpPr>
        <p:spPr>
          <a:xfrm>
            <a:off x="5964419" y="7672939"/>
            <a:ext cx="6178522" cy="580391"/>
          </a:xfrm>
          <a:prstGeom prst="rect">
            <a:avLst/>
          </a:prstGeom>
        </p:spPr>
        <p:txBody>
          <a:bodyPr lIns="0" tIns="0" rIns="0" bIns="0" rtlCol="0" anchor="t">
            <a:spAutoFit/>
          </a:bodyPr>
          <a:lstStyle/>
          <a:p>
            <a:pPr>
              <a:lnSpc>
                <a:spcPts val="4759"/>
              </a:lnSpc>
            </a:pPr>
            <a:r>
              <a:rPr lang="en-US" sz="3399">
                <a:solidFill>
                  <a:srgbClr val="FFFFFF"/>
                </a:solidFill>
                <a:latin typeface="Nourd Bold"/>
              </a:rPr>
              <a:t>ETKILI ILETIŞIM YOLLARI</a:t>
            </a:r>
          </a:p>
        </p:txBody>
      </p:sp>
      <p:sp>
        <p:nvSpPr>
          <p:cNvPr id="37" name="TextBox 37"/>
          <p:cNvSpPr txBox="1"/>
          <p:nvPr/>
        </p:nvSpPr>
        <p:spPr>
          <a:xfrm>
            <a:off x="5858062" y="8664537"/>
            <a:ext cx="6804407" cy="580391"/>
          </a:xfrm>
          <a:prstGeom prst="rect">
            <a:avLst/>
          </a:prstGeom>
        </p:spPr>
        <p:txBody>
          <a:bodyPr lIns="0" tIns="0" rIns="0" bIns="0" rtlCol="0" anchor="t">
            <a:spAutoFit/>
          </a:bodyPr>
          <a:lstStyle/>
          <a:p>
            <a:pPr>
              <a:lnSpc>
                <a:spcPts val="4759"/>
              </a:lnSpc>
            </a:pPr>
            <a:r>
              <a:rPr lang="en-US" sz="3399">
                <a:solidFill>
                  <a:srgbClr val="FFFFFF"/>
                </a:solidFill>
                <a:latin typeface="Nourd Bold"/>
              </a:rPr>
              <a:t>SINIF IÇI SAĞLIKLI ILETIŞIM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8589200" y="1964503"/>
            <a:ext cx="5897994" cy="1280402"/>
          </a:xfrm>
          <a:custGeom>
            <a:avLst/>
            <a:gdLst/>
            <a:ahLst/>
            <a:cxnLst/>
            <a:rect l="l" t="t" r="r" b="b"/>
            <a:pathLst>
              <a:path w="5897994" h="1280402">
                <a:moveTo>
                  <a:pt x="0" y="0"/>
                </a:moveTo>
                <a:lnTo>
                  <a:pt x="5897994" y="0"/>
                </a:lnTo>
                <a:lnTo>
                  <a:pt x="5897994" y="1280402"/>
                </a:lnTo>
                <a:lnTo>
                  <a:pt x="0" y="1280402"/>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4" name="Freeform 4"/>
          <p:cNvSpPr/>
          <p:nvPr/>
        </p:nvSpPr>
        <p:spPr>
          <a:xfrm>
            <a:off x="4414382" y="1521545"/>
            <a:ext cx="5549428" cy="1444089"/>
          </a:xfrm>
          <a:custGeom>
            <a:avLst/>
            <a:gdLst/>
            <a:ahLst/>
            <a:cxnLst/>
            <a:rect l="l" t="t" r="r" b="b"/>
            <a:pathLst>
              <a:path w="5549428" h="1444089">
                <a:moveTo>
                  <a:pt x="0" y="0"/>
                </a:moveTo>
                <a:lnTo>
                  <a:pt x="5549428" y="0"/>
                </a:lnTo>
                <a:lnTo>
                  <a:pt x="5549428" y="1444089"/>
                </a:lnTo>
                <a:lnTo>
                  <a:pt x="0" y="1444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4754049" y="1597742"/>
            <a:ext cx="5139219" cy="1158345"/>
          </a:xfrm>
          <a:prstGeom prst="rect">
            <a:avLst/>
          </a:prstGeom>
        </p:spPr>
        <p:txBody>
          <a:bodyPr lIns="0" tIns="0" rIns="0" bIns="0" rtlCol="0" anchor="t">
            <a:spAutoFit/>
          </a:bodyPr>
          <a:lstStyle/>
          <a:p>
            <a:pPr algn="ctr">
              <a:lnSpc>
                <a:spcPts val="9440"/>
              </a:lnSpc>
            </a:pPr>
            <a:r>
              <a:rPr lang="tr-TR" sz="6743" b="1" dirty="0" smtClean="0">
                <a:solidFill>
                  <a:srgbClr val="FFFFFF"/>
                </a:solidFill>
                <a:latin typeface="+mj-lt"/>
              </a:rPr>
              <a:t>İ</a:t>
            </a:r>
            <a:r>
              <a:rPr lang="en-US" sz="6743" b="1" dirty="0" smtClean="0">
                <a:solidFill>
                  <a:srgbClr val="FFFFFF"/>
                </a:solidFill>
                <a:latin typeface="+mj-lt"/>
              </a:rPr>
              <a:t>LET</a:t>
            </a:r>
            <a:r>
              <a:rPr lang="tr-TR" sz="6743" b="1" dirty="0" smtClean="0">
                <a:solidFill>
                  <a:srgbClr val="FFFFFF"/>
                </a:solidFill>
                <a:latin typeface="+mj-lt"/>
              </a:rPr>
              <a:t>İ</a:t>
            </a:r>
            <a:r>
              <a:rPr lang="en-US" sz="6743" b="1" dirty="0" smtClean="0">
                <a:solidFill>
                  <a:srgbClr val="FFFFFF"/>
                </a:solidFill>
                <a:latin typeface="+mj-lt"/>
              </a:rPr>
              <a:t>Ş</a:t>
            </a:r>
            <a:r>
              <a:rPr lang="tr-TR" sz="6743" b="1" dirty="0" smtClean="0">
                <a:solidFill>
                  <a:srgbClr val="FFFFFF"/>
                </a:solidFill>
                <a:latin typeface="+mj-lt"/>
              </a:rPr>
              <a:t>İ</a:t>
            </a:r>
            <a:r>
              <a:rPr lang="en-US" sz="6743" b="1" dirty="0" smtClean="0">
                <a:solidFill>
                  <a:srgbClr val="FFFFFF"/>
                </a:solidFill>
                <a:latin typeface="+mj-lt"/>
              </a:rPr>
              <a:t>M</a:t>
            </a:r>
            <a:endParaRPr lang="en-US" sz="6743" b="1" dirty="0">
              <a:solidFill>
                <a:srgbClr val="FFFFFF"/>
              </a:solidFill>
              <a:latin typeface="+mj-lt"/>
            </a:endParaRPr>
          </a:p>
        </p:txBody>
      </p:sp>
      <p:sp>
        <p:nvSpPr>
          <p:cNvPr id="6" name="TextBox 6"/>
          <p:cNvSpPr txBox="1"/>
          <p:nvPr/>
        </p:nvSpPr>
        <p:spPr>
          <a:xfrm>
            <a:off x="9470887" y="1893289"/>
            <a:ext cx="4187639" cy="1194152"/>
          </a:xfrm>
          <a:prstGeom prst="rect">
            <a:avLst/>
          </a:prstGeom>
        </p:spPr>
        <p:txBody>
          <a:bodyPr lIns="0" tIns="0" rIns="0" bIns="0" rtlCol="0" anchor="t">
            <a:spAutoFit/>
          </a:bodyPr>
          <a:lstStyle/>
          <a:p>
            <a:pPr algn="ctr">
              <a:lnSpc>
                <a:spcPts val="9780"/>
              </a:lnSpc>
            </a:pPr>
            <a:r>
              <a:rPr lang="en-US" sz="6986" b="1" dirty="0" smtClean="0">
                <a:solidFill>
                  <a:srgbClr val="FFFFFF"/>
                </a:solidFill>
                <a:latin typeface="+mj-lt"/>
              </a:rPr>
              <a:t>NED</a:t>
            </a:r>
            <a:r>
              <a:rPr lang="tr-TR" sz="6986" b="1" dirty="0" smtClean="0">
                <a:solidFill>
                  <a:srgbClr val="FFFFFF"/>
                </a:solidFill>
                <a:latin typeface="+mj-lt"/>
              </a:rPr>
              <a:t>İ</a:t>
            </a:r>
            <a:r>
              <a:rPr lang="en-US" sz="6986" b="1" dirty="0" smtClean="0">
                <a:solidFill>
                  <a:srgbClr val="FFFFFF"/>
                </a:solidFill>
                <a:latin typeface="+mj-lt"/>
              </a:rPr>
              <a:t>R</a:t>
            </a:r>
            <a:r>
              <a:rPr lang="en-US" sz="6986" b="1" dirty="0">
                <a:solidFill>
                  <a:srgbClr val="FFFFFF"/>
                </a:solidFill>
                <a:latin typeface="+mj-lt"/>
              </a:rPr>
              <a:t>?</a:t>
            </a:r>
          </a:p>
        </p:txBody>
      </p:sp>
      <p:sp>
        <p:nvSpPr>
          <p:cNvPr id="7" name="TextBox 7"/>
          <p:cNvSpPr txBox="1"/>
          <p:nvPr/>
        </p:nvSpPr>
        <p:spPr>
          <a:xfrm>
            <a:off x="1906494" y="4438291"/>
            <a:ext cx="13444169" cy="3459468"/>
          </a:xfrm>
          <a:prstGeom prst="rect">
            <a:avLst/>
          </a:prstGeom>
        </p:spPr>
        <p:txBody>
          <a:bodyPr lIns="0" tIns="0" rIns="0" bIns="0" rtlCol="0" anchor="t">
            <a:spAutoFit/>
          </a:bodyPr>
          <a:lstStyle/>
          <a:p>
            <a:pPr algn="ctr">
              <a:lnSpc>
                <a:spcPts val="4620"/>
              </a:lnSpc>
            </a:pPr>
            <a:r>
              <a:rPr lang="en-US" sz="3300" spc="280">
                <a:solidFill>
                  <a:srgbClr val="FFFFFF"/>
                </a:solidFill>
                <a:latin typeface="Nourd Bold"/>
              </a:rPr>
              <a:t>Bir bilgiyi, bir ihtiyacı, bir duyguyu karşımızdaki kişiye iletmek ve ondan bir tepki almaktır. İletişim çift yönlüdür. Bu bilgiyi gönderen konuşmacı, alan da dinleyicidir. Bir konuşma sırasında bu roller sürekli değişir.</a:t>
            </a:r>
          </a:p>
          <a:p>
            <a:pPr algn="ctr">
              <a:lnSpc>
                <a:spcPts val="4620"/>
              </a:lnSpc>
            </a:pPr>
            <a:endParaRPr/>
          </a:p>
        </p:txBody>
      </p:sp>
      <p:sp>
        <p:nvSpPr>
          <p:cNvPr id="8" name="Freeform 8"/>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6" cstate="print">
              <a:extLst>
                <a:ext uri="{96DAC541-7B7A-43D3-8B79-37D633B846F1}">
                  <asvg:svgBlip xmlns:asvg="http://schemas.microsoft.com/office/drawing/2016/SVG/main" xmlns="" r:embed="rId9"/>
                </a:ext>
              </a:extLst>
            </a:blip>
            <a:stretch>
              <a:fillRect/>
            </a:stretch>
          </a:blipFill>
        </p:spPr>
      </p:sp>
      <p:sp>
        <p:nvSpPr>
          <p:cNvPr id="17" name="Freeform 17"/>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7" cstate="print">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8589200" y="1964503"/>
            <a:ext cx="5897994" cy="1280402"/>
          </a:xfrm>
          <a:custGeom>
            <a:avLst/>
            <a:gdLst/>
            <a:ahLst/>
            <a:cxnLst/>
            <a:rect l="l" t="t" r="r" b="b"/>
            <a:pathLst>
              <a:path w="5897994" h="1280402">
                <a:moveTo>
                  <a:pt x="0" y="0"/>
                </a:moveTo>
                <a:lnTo>
                  <a:pt x="5897994" y="0"/>
                </a:lnTo>
                <a:lnTo>
                  <a:pt x="5897994" y="1280402"/>
                </a:lnTo>
                <a:lnTo>
                  <a:pt x="0" y="1280402"/>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4" name="Freeform 4"/>
          <p:cNvSpPr/>
          <p:nvPr/>
        </p:nvSpPr>
        <p:spPr>
          <a:xfrm>
            <a:off x="4414382" y="1521545"/>
            <a:ext cx="5549428" cy="1444089"/>
          </a:xfrm>
          <a:custGeom>
            <a:avLst/>
            <a:gdLst/>
            <a:ahLst/>
            <a:cxnLst/>
            <a:rect l="l" t="t" r="r" b="b"/>
            <a:pathLst>
              <a:path w="5549428" h="1444089">
                <a:moveTo>
                  <a:pt x="0" y="0"/>
                </a:moveTo>
                <a:lnTo>
                  <a:pt x="5549428" y="0"/>
                </a:lnTo>
                <a:lnTo>
                  <a:pt x="5549428" y="1444089"/>
                </a:lnTo>
                <a:lnTo>
                  <a:pt x="0" y="1444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4754049" y="1597742"/>
            <a:ext cx="5139219" cy="1158345"/>
          </a:xfrm>
          <a:prstGeom prst="rect">
            <a:avLst/>
          </a:prstGeom>
        </p:spPr>
        <p:txBody>
          <a:bodyPr lIns="0" tIns="0" rIns="0" bIns="0" rtlCol="0" anchor="t">
            <a:spAutoFit/>
          </a:bodyPr>
          <a:lstStyle/>
          <a:p>
            <a:pPr algn="ctr">
              <a:lnSpc>
                <a:spcPts val="9440"/>
              </a:lnSpc>
            </a:pPr>
            <a:r>
              <a:rPr lang="tr-TR" sz="6743" b="1" dirty="0" smtClean="0">
                <a:solidFill>
                  <a:srgbClr val="FFFFFF"/>
                </a:solidFill>
                <a:latin typeface="+mj-lt"/>
              </a:rPr>
              <a:t>İ</a:t>
            </a:r>
            <a:r>
              <a:rPr lang="en-US" sz="6743" b="1" dirty="0" smtClean="0">
                <a:solidFill>
                  <a:srgbClr val="FFFFFF"/>
                </a:solidFill>
                <a:latin typeface="+mj-lt"/>
              </a:rPr>
              <a:t>LET</a:t>
            </a:r>
            <a:r>
              <a:rPr lang="tr-TR" sz="6743" b="1" dirty="0" smtClean="0">
                <a:solidFill>
                  <a:srgbClr val="FFFFFF"/>
                </a:solidFill>
                <a:latin typeface="+mj-lt"/>
              </a:rPr>
              <a:t>İ</a:t>
            </a:r>
            <a:r>
              <a:rPr lang="en-US" sz="6743" b="1" dirty="0" smtClean="0">
                <a:solidFill>
                  <a:srgbClr val="FFFFFF"/>
                </a:solidFill>
                <a:latin typeface="+mj-lt"/>
              </a:rPr>
              <a:t>Ş</a:t>
            </a:r>
            <a:r>
              <a:rPr lang="tr-TR" sz="6743" b="1" dirty="0" smtClean="0">
                <a:solidFill>
                  <a:srgbClr val="FFFFFF"/>
                </a:solidFill>
                <a:latin typeface="+mj-lt"/>
              </a:rPr>
              <a:t>İ</a:t>
            </a:r>
            <a:r>
              <a:rPr lang="en-US" sz="6743" b="1" dirty="0" smtClean="0">
                <a:solidFill>
                  <a:srgbClr val="FFFFFF"/>
                </a:solidFill>
                <a:latin typeface="+mj-lt"/>
              </a:rPr>
              <a:t>M</a:t>
            </a:r>
            <a:r>
              <a:rPr lang="tr-TR" sz="6743" b="1" dirty="0" smtClean="0">
                <a:solidFill>
                  <a:srgbClr val="FFFFFF"/>
                </a:solidFill>
                <a:latin typeface="+mj-lt"/>
              </a:rPr>
              <a:t>İ</a:t>
            </a:r>
            <a:r>
              <a:rPr lang="en-US" sz="6743" b="1" dirty="0" smtClean="0">
                <a:solidFill>
                  <a:srgbClr val="FFFFFF"/>
                </a:solidFill>
                <a:latin typeface="+mj-lt"/>
              </a:rPr>
              <a:t>N</a:t>
            </a:r>
            <a:endParaRPr lang="en-US" sz="6743" b="1" dirty="0">
              <a:solidFill>
                <a:srgbClr val="FFFFFF"/>
              </a:solidFill>
              <a:latin typeface="+mj-lt"/>
            </a:endParaRPr>
          </a:p>
        </p:txBody>
      </p:sp>
      <p:sp>
        <p:nvSpPr>
          <p:cNvPr id="6" name="TextBox 6"/>
          <p:cNvSpPr txBox="1"/>
          <p:nvPr/>
        </p:nvSpPr>
        <p:spPr>
          <a:xfrm>
            <a:off x="9470887" y="1883764"/>
            <a:ext cx="4187639" cy="1236697"/>
          </a:xfrm>
          <a:prstGeom prst="rect">
            <a:avLst/>
          </a:prstGeom>
        </p:spPr>
        <p:txBody>
          <a:bodyPr lIns="0" tIns="0" rIns="0" bIns="0" rtlCol="0" anchor="t">
            <a:spAutoFit/>
          </a:bodyPr>
          <a:lstStyle/>
          <a:p>
            <a:pPr algn="ctr">
              <a:lnSpc>
                <a:spcPts val="10060"/>
              </a:lnSpc>
            </a:pPr>
            <a:r>
              <a:rPr lang="en-US" sz="7186" b="1" dirty="0" smtClean="0">
                <a:solidFill>
                  <a:srgbClr val="FFFFFF"/>
                </a:solidFill>
                <a:latin typeface="+mj-lt"/>
              </a:rPr>
              <a:t>ÖNEM</a:t>
            </a:r>
            <a:r>
              <a:rPr lang="tr-TR" sz="7186" b="1" dirty="0" smtClean="0">
                <a:solidFill>
                  <a:srgbClr val="FFFFFF"/>
                </a:solidFill>
                <a:latin typeface="+mj-lt"/>
              </a:rPr>
              <a:t>İ</a:t>
            </a:r>
            <a:endParaRPr lang="en-US" sz="7186" b="1" dirty="0">
              <a:solidFill>
                <a:srgbClr val="FFFFFF"/>
              </a:solidFill>
              <a:latin typeface="+mj-lt"/>
            </a:endParaRPr>
          </a:p>
        </p:txBody>
      </p:sp>
      <p:sp>
        <p:nvSpPr>
          <p:cNvPr id="7" name="Freeform 7"/>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7307101"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1883081" y="4824864"/>
            <a:ext cx="13999764" cy="3747886"/>
          </a:xfrm>
          <a:prstGeom prst="rect">
            <a:avLst/>
          </a:prstGeom>
        </p:spPr>
        <p:txBody>
          <a:bodyPr lIns="0" tIns="0" rIns="0" bIns="0" rtlCol="0" anchor="t">
            <a:spAutoFit/>
          </a:bodyPr>
          <a:lstStyle/>
          <a:p>
            <a:pPr marL="770854" lvl="1" indent="-385427">
              <a:lnSpc>
                <a:spcPts val="4998"/>
              </a:lnSpc>
              <a:buFont typeface="Arial"/>
              <a:buChar char="•"/>
            </a:pPr>
            <a:r>
              <a:rPr lang="en-US" sz="3570" dirty="0" err="1">
                <a:solidFill>
                  <a:srgbClr val="FFFFFF"/>
                </a:solidFill>
                <a:latin typeface="Nourd"/>
              </a:rPr>
              <a:t>Sağlıklı</a:t>
            </a:r>
            <a:r>
              <a:rPr lang="en-US" sz="3570" dirty="0">
                <a:solidFill>
                  <a:srgbClr val="FFFFFF"/>
                </a:solidFill>
                <a:latin typeface="Nourd"/>
              </a:rPr>
              <a:t> </a:t>
            </a:r>
            <a:r>
              <a:rPr lang="en-US" sz="3570" dirty="0" err="1">
                <a:solidFill>
                  <a:srgbClr val="FFFFFF"/>
                </a:solidFill>
                <a:latin typeface="Nourd"/>
              </a:rPr>
              <a:t>iletişim</a:t>
            </a:r>
            <a:r>
              <a:rPr lang="en-US" sz="3570" dirty="0">
                <a:solidFill>
                  <a:srgbClr val="FFFFFF"/>
                </a:solidFill>
                <a:latin typeface="Nourd"/>
              </a:rPr>
              <a:t>, </a:t>
            </a:r>
            <a:r>
              <a:rPr lang="en-US" sz="3570" dirty="0" err="1">
                <a:solidFill>
                  <a:srgbClr val="FFFFFF"/>
                </a:solidFill>
                <a:latin typeface="Nourd"/>
              </a:rPr>
              <a:t>çocuğun</a:t>
            </a:r>
            <a:r>
              <a:rPr lang="en-US" sz="3570" dirty="0">
                <a:solidFill>
                  <a:srgbClr val="FFFFFF"/>
                </a:solidFill>
                <a:latin typeface="Nourd"/>
              </a:rPr>
              <a:t> </a:t>
            </a:r>
            <a:r>
              <a:rPr lang="en-US" sz="3570" dirty="0" err="1">
                <a:solidFill>
                  <a:srgbClr val="FFFFFF"/>
                </a:solidFill>
                <a:latin typeface="Nourd"/>
              </a:rPr>
              <a:t>ruh</a:t>
            </a:r>
            <a:r>
              <a:rPr lang="en-US" sz="3570" dirty="0">
                <a:solidFill>
                  <a:srgbClr val="FFFFFF"/>
                </a:solidFill>
                <a:latin typeface="Nourd"/>
              </a:rPr>
              <a:t> </a:t>
            </a:r>
            <a:r>
              <a:rPr lang="en-US" sz="3570" dirty="0" err="1">
                <a:solidFill>
                  <a:srgbClr val="FFFFFF"/>
                </a:solidFill>
                <a:latin typeface="Nourd"/>
              </a:rPr>
              <a:t>sağlığı</a:t>
            </a:r>
            <a:r>
              <a:rPr lang="en-US" sz="3570" dirty="0">
                <a:solidFill>
                  <a:srgbClr val="FFFFFF"/>
                </a:solidFill>
                <a:latin typeface="Nourd"/>
              </a:rPr>
              <a:t> </a:t>
            </a:r>
            <a:r>
              <a:rPr lang="en-US" sz="3570" dirty="0" err="1">
                <a:solidFill>
                  <a:srgbClr val="FFFFFF"/>
                </a:solidFill>
                <a:latin typeface="Nourd"/>
              </a:rPr>
              <a:t>için</a:t>
            </a:r>
            <a:r>
              <a:rPr lang="en-US" sz="3570" dirty="0">
                <a:solidFill>
                  <a:srgbClr val="FFFFFF"/>
                </a:solidFill>
                <a:latin typeface="Nourd"/>
              </a:rPr>
              <a:t> </a:t>
            </a:r>
            <a:r>
              <a:rPr lang="en-US" sz="3570" dirty="0" err="1">
                <a:solidFill>
                  <a:srgbClr val="FFFFFF"/>
                </a:solidFill>
                <a:latin typeface="Nourd"/>
              </a:rPr>
              <a:t>önemlidir</a:t>
            </a:r>
            <a:r>
              <a:rPr lang="en-US" sz="3570" dirty="0">
                <a:solidFill>
                  <a:srgbClr val="FFFFFF"/>
                </a:solidFill>
                <a:latin typeface="Nourd"/>
              </a:rPr>
              <a:t>. </a:t>
            </a:r>
          </a:p>
          <a:p>
            <a:pPr marL="770854" lvl="1" indent="-385427">
              <a:lnSpc>
                <a:spcPts val="4998"/>
              </a:lnSpc>
              <a:buFont typeface="Arial"/>
              <a:buChar char="•"/>
            </a:pPr>
            <a:r>
              <a:rPr lang="en-US" sz="3570" dirty="0" err="1">
                <a:solidFill>
                  <a:srgbClr val="FFFFFF"/>
                </a:solidFill>
                <a:latin typeface="Nourd"/>
              </a:rPr>
              <a:t>Çocuğun</a:t>
            </a:r>
            <a:r>
              <a:rPr lang="en-US" sz="3570" dirty="0">
                <a:solidFill>
                  <a:srgbClr val="FFFFFF"/>
                </a:solidFill>
                <a:latin typeface="Nourd"/>
              </a:rPr>
              <a:t> </a:t>
            </a:r>
            <a:r>
              <a:rPr lang="en-US" sz="3570" dirty="0" err="1">
                <a:solidFill>
                  <a:srgbClr val="FFFFFF"/>
                </a:solidFill>
                <a:latin typeface="Nourd"/>
              </a:rPr>
              <a:t>iletişim</a:t>
            </a:r>
            <a:r>
              <a:rPr lang="en-US" sz="3570" dirty="0">
                <a:solidFill>
                  <a:srgbClr val="FFFFFF"/>
                </a:solidFill>
                <a:latin typeface="Nourd"/>
              </a:rPr>
              <a:t> </a:t>
            </a:r>
            <a:r>
              <a:rPr lang="en-US" sz="3570" dirty="0" err="1">
                <a:solidFill>
                  <a:srgbClr val="FFFFFF"/>
                </a:solidFill>
                <a:latin typeface="Nourd"/>
              </a:rPr>
              <a:t>becerileri</a:t>
            </a:r>
            <a:r>
              <a:rPr lang="en-US" sz="3570" dirty="0">
                <a:solidFill>
                  <a:srgbClr val="FFFFFF"/>
                </a:solidFill>
                <a:latin typeface="Nourd"/>
              </a:rPr>
              <a:t> </a:t>
            </a:r>
            <a:r>
              <a:rPr lang="en-US" sz="3570" dirty="0" err="1">
                <a:solidFill>
                  <a:srgbClr val="FFFFFF"/>
                </a:solidFill>
                <a:latin typeface="Nourd"/>
              </a:rPr>
              <a:t>geliştirmesinde</a:t>
            </a:r>
            <a:r>
              <a:rPr lang="en-US" sz="3570" dirty="0">
                <a:solidFill>
                  <a:srgbClr val="FFFFFF"/>
                </a:solidFill>
                <a:latin typeface="Nourd"/>
              </a:rPr>
              <a:t> </a:t>
            </a:r>
            <a:r>
              <a:rPr lang="en-US" sz="3570" dirty="0" err="1">
                <a:solidFill>
                  <a:srgbClr val="FFFFFF"/>
                </a:solidFill>
                <a:latin typeface="Nourd"/>
              </a:rPr>
              <a:t>anne</a:t>
            </a:r>
            <a:r>
              <a:rPr lang="en-US" sz="3570" dirty="0">
                <a:solidFill>
                  <a:srgbClr val="FFFFFF"/>
                </a:solidFill>
                <a:latin typeface="Nourd"/>
              </a:rPr>
              <a:t> </a:t>
            </a:r>
            <a:r>
              <a:rPr lang="en-US" sz="3570" dirty="0" err="1">
                <a:solidFill>
                  <a:srgbClr val="FFFFFF"/>
                </a:solidFill>
                <a:latin typeface="Nourd"/>
              </a:rPr>
              <a:t>ve</a:t>
            </a:r>
            <a:r>
              <a:rPr lang="en-US" sz="3570" dirty="0">
                <a:solidFill>
                  <a:srgbClr val="FFFFFF"/>
                </a:solidFill>
                <a:latin typeface="Nourd"/>
              </a:rPr>
              <a:t> </a:t>
            </a:r>
            <a:r>
              <a:rPr lang="en-US" sz="3570" dirty="0" err="1">
                <a:solidFill>
                  <a:srgbClr val="FFFFFF"/>
                </a:solidFill>
                <a:latin typeface="Nourd"/>
              </a:rPr>
              <a:t>babanın</a:t>
            </a:r>
            <a:r>
              <a:rPr lang="en-US" sz="3570" dirty="0">
                <a:solidFill>
                  <a:srgbClr val="FFFFFF"/>
                </a:solidFill>
                <a:latin typeface="Nourd"/>
              </a:rPr>
              <a:t> </a:t>
            </a:r>
            <a:r>
              <a:rPr lang="en-US" sz="3570" dirty="0" err="1">
                <a:solidFill>
                  <a:srgbClr val="FFFFFF"/>
                </a:solidFill>
                <a:latin typeface="Nourd"/>
              </a:rPr>
              <a:t>rolü</a:t>
            </a:r>
            <a:r>
              <a:rPr lang="en-US" sz="3570" dirty="0">
                <a:solidFill>
                  <a:srgbClr val="FFFFFF"/>
                </a:solidFill>
                <a:latin typeface="Nourd"/>
              </a:rPr>
              <a:t> </a:t>
            </a:r>
            <a:r>
              <a:rPr lang="en-US" sz="3570" dirty="0" err="1">
                <a:solidFill>
                  <a:srgbClr val="FFFFFF"/>
                </a:solidFill>
                <a:latin typeface="Nourd"/>
              </a:rPr>
              <a:t>büyüktür</a:t>
            </a:r>
            <a:r>
              <a:rPr lang="en-US" sz="3570" dirty="0">
                <a:solidFill>
                  <a:srgbClr val="FFFFFF"/>
                </a:solidFill>
                <a:latin typeface="Nourd"/>
              </a:rPr>
              <a:t>.</a:t>
            </a:r>
          </a:p>
          <a:p>
            <a:pPr marL="770854" lvl="1" indent="-385427">
              <a:lnSpc>
                <a:spcPts val="4998"/>
              </a:lnSpc>
              <a:buFont typeface="Arial"/>
              <a:buChar char="•"/>
            </a:pPr>
            <a:r>
              <a:rPr lang="en-US" sz="3570" dirty="0" err="1">
                <a:solidFill>
                  <a:srgbClr val="FFFFFF"/>
                </a:solidFill>
                <a:latin typeface="Nourd"/>
              </a:rPr>
              <a:t>Çocukla</a:t>
            </a:r>
            <a:r>
              <a:rPr lang="en-US" sz="3570" dirty="0">
                <a:solidFill>
                  <a:srgbClr val="FFFFFF"/>
                </a:solidFill>
                <a:latin typeface="Nourd"/>
              </a:rPr>
              <a:t> </a:t>
            </a:r>
            <a:r>
              <a:rPr lang="en-US" sz="3570" dirty="0" err="1">
                <a:solidFill>
                  <a:srgbClr val="FFFFFF"/>
                </a:solidFill>
                <a:latin typeface="Nourd"/>
              </a:rPr>
              <a:t>kurulan</a:t>
            </a:r>
            <a:r>
              <a:rPr lang="en-US" sz="3570" dirty="0">
                <a:solidFill>
                  <a:srgbClr val="FFFFFF"/>
                </a:solidFill>
                <a:latin typeface="Nourd"/>
              </a:rPr>
              <a:t> </a:t>
            </a:r>
            <a:r>
              <a:rPr lang="en-US" sz="3570" dirty="0" err="1">
                <a:solidFill>
                  <a:srgbClr val="FFFFFF"/>
                </a:solidFill>
                <a:latin typeface="Nourd"/>
              </a:rPr>
              <a:t>etkili</a:t>
            </a:r>
            <a:r>
              <a:rPr lang="en-US" sz="3570" dirty="0">
                <a:solidFill>
                  <a:srgbClr val="FFFFFF"/>
                </a:solidFill>
                <a:latin typeface="Nourd"/>
              </a:rPr>
              <a:t> </a:t>
            </a:r>
            <a:r>
              <a:rPr lang="en-US" sz="3570" dirty="0" err="1">
                <a:solidFill>
                  <a:srgbClr val="FFFFFF"/>
                </a:solidFill>
                <a:latin typeface="Nourd"/>
              </a:rPr>
              <a:t>iletişim</a:t>
            </a:r>
            <a:r>
              <a:rPr lang="en-US" sz="3570" dirty="0">
                <a:solidFill>
                  <a:srgbClr val="FFFFFF"/>
                </a:solidFill>
                <a:latin typeface="Nourd"/>
              </a:rPr>
              <a:t> </a:t>
            </a:r>
            <a:r>
              <a:rPr lang="en-US" sz="3570" dirty="0" err="1">
                <a:solidFill>
                  <a:srgbClr val="FFFFFF"/>
                </a:solidFill>
                <a:latin typeface="Nourd"/>
              </a:rPr>
              <a:t>onun</a:t>
            </a:r>
            <a:r>
              <a:rPr lang="en-US" sz="3570" dirty="0">
                <a:solidFill>
                  <a:srgbClr val="FFFFFF"/>
                </a:solidFill>
                <a:latin typeface="Nourd"/>
              </a:rPr>
              <a:t> </a:t>
            </a:r>
            <a:r>
              <a:rPr lang="en-US" sz="3570" dirty="0" err="1">
                <a:solidFill>
                  <a:srgbClr val="FFFFFF"/>
                </a:solidFill>
                <a:latin typeface="Nourd"/>
              </a:rPr>
              <a:t>kendine</a:t>
            </a:r>
            <a:r>
              <a:rPr lang="en-US" sz="3570" dirty="0">
                <a:solidFill>
                  <a:srgbClr val="FFFFFF"/>
                </a:solidFill>
                <a:latin typeface="Nourd"/>
              </a:rPr>
              <a:t> </a:t>
            </a:r>
            <a:r>
              <a:rPr lang="en-US" sz="3570" dirty="0" err="1">
                <a:solidFill>
                  <a:srgbClr val="FFFFFF"/>
                </a:solidFill>
                <a:latin typeface="Nourd"/>
              </a:rPr>
              <a:t>güveni</a:t>
            </a:r>
            <a:r>
              <a:rPr lang="en-US" sz="3570" dirty="0">
                <a:solidFill>
                  <a:srgbClr val="FFFFFF"/>
                </a:solidFill>
                <a:latin typeface="Nourd"/>
              </a:rPr>
              <a:t> </a:t>
            </a:r>
            <a:r>
              <a:rPr lang="en-US" sz="3570" dirty="0" err="1">
                <a:solidFill>
                  <a:srgbClr val="FFFFFF"/>
                </a:solidFill>
                <a:latin typeface="Nourd"/>
              </a:rPr>
              <a:t>ve</a:t>
            </a:r>
            <a:r>
              <a:rPr lang="en-US" sz="3570" dirty="0">
                <a:solidFill>
                  <a:srgbClr val="FFFFFF"/>
                </a:solidFill>
                <a:latin typeface="Nourd"/>
              </a:rPr>
              <a:t> </a:t>
            </a:r>
            <a:r>
              <a:rPr lang="en-US" sz="3570" dirty="0" err="1">
                <a:solidFill>
                  <a:srgbClr val="FFFFFF"/>
                </a:solidFill>
                <a:latin typeface="Nourd"/>
              </a:rPr>
              <a:t>çevresine</a:t>
            </a:r>
            <a:r>
              <a:rPr lang="en-US" sz="3570" dirty="0">
                <a:solidFill>
                  <a:srgbClr val="FFFFFF"/>
                </a:solidFill>
                <a:latin typeface="Nourd"/>
              </a:rPr>
              <a:t> </a:t>
            </a:r>
            <a:r>
              <a:rPr lang="en-US" sz="3570" dirty="0" err="1">
                <a:solidFill>
                  <a:srgbClr val="FFFFFF"/>
                </a:solidFill>
                <a:latin typeface="Nourd"/>
              </a:rPr>
              <a:t>saygısının</a:t>
            </a:r>
            <a:r>
              <a:rPr lang="en-US" sz="3570" dirty="0">
                <a:solidFill>
                  <a:srgbClr val="FFFFFF"/>
                </a:solidFill>
                <a:latin typeface="Nourd"/>
              </a:rPr>
              <a:t> </a:t>
            </a:r>
            <a:r>
              <a:rPr lang="en-US" sz="3570" dirty="0" err="1">
                <a:solidFill>
                  <a:srgbClr val="FFFFFF"/>
                </a:solidFill>
                <a:latin typeface="Nourd"/>
              </a:rPr>
              <a:t>gelişimi</a:t>
            </a:r>
            <a:r>
              <a:rPr lang="en-US" sz="3570" dirty="0">
                <a:solidFill>
                  <a:srgbClr val="FFFFFF"/>
                </a:solidFill>
                <a:latin typeface="Nourd"/>
              </a:rPr>
              <a:t> </a:t>
            </a:r>
            <a:r>
              <a:rPr lang="en-US" sz="3570" dirty="0" err="1">
                <a:solidFill>
                  <a:srgbClr val="FFFFFF"/>
                </a:solidFill>
                <a:latin typeface="Nourd"/>
              </a:rPr>
              <a:t>için</a:t>
            </a:r>
            <a:r>
              <a:rPr lang="en-US" sz="3570" dirty="0">
                <a:solidFill>
                  <a:srgbClr val="FFFFFF"/>
                </a:solidFill>
                <a:latin typeface="Nourd"/>
              </a:rPr>
              <a:t> en </a:t>
            </a:r>
            <a:r>
              <a:rPr lang="en-US" sz="3570" dirty="0" err="1">
                <a:solidFill>
                  <a:srgbClr val="FFFFFF"/>
                </a:solidFill>
                <a:latin typeface="Nourd"/>
              </a:rPr>
              <a:t>önemli</a:t>
            </a:r>
            <a:r>
              <a:rPr lang="en-US" sz="3570" dirty="0">
                <a:solidFill>
                  <a:srgbClr val="FFFFFF"/>
                </a:solidFill>
                <a:latin typeface="Nourd"/>
              </a:rPr>
              <a:t> </a:t>
            </a:r>
            <a:r>
              <a:rPr lang="en-US" sz="3570" dirty="0" err="1">
                <a:solidFill>
                  <a:srgbClr val="FFFFFF"/>
                </a:solidFill>
                <a:latin typeface="Nourd"/>
              </a:rPr>
              <a:t>kaynaklardan</a:t>
            </a:r>
            <a:r>
              <a:rPr lang="en-US" sz="3570" dirty="0">
                <a:solidFill>
                  <a:srgbClr val="FFFFFF"/>
                </a:solidFill>
                <a:latin typeface="Nourd"/>
              </a:rPr>
              <a:t> </a:t>
            </a:r>
            <a:r>
              <a:rPr lang="en-US" sz="3570" dirty="0" err="1">
                <a:solidFill>
                  <a:srgbClr val="FFFFFF"/>
                </a:solidFill>
                <a:latin typeface="Nourd"/>
              </a:rPr>
              <a:t>biridir</a:t>
            </a:r>
            <a:r>
              <a:rPr lang="en-US" sz="3570" dirty="0">
                <a:solidFill>
                  <a:srgbClr val="FFFFFF"/>
                </a:solidFill>
                <a:latin typeface="Nourd"/>
              </a:rPr>
              <a:t>.</a:t>
            </a:r>
          </a:p>
          <a:p>
            <a:pPr>
              <a:lnSpc>
                <a:spcPts val="4998"/>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8589200" y="1964503"/>
            <a:ext cx="5897994" cy="1280402"/>
          </a:xfrm>
          <a:custGeom>
            <a:avLst/>
            <a:gdLst/>
            <a:ahLst/>
            <a:cxnLst/>
            <a:rect l="l" t="t" r="r" b="b"/>
            <a:pathLst>
              <a:path w="5897994" h="1280402">
                <a:moveTo>
                  <a:pt x="0" y="0"/>
                </a:moveTo>
                <a:lnTo>
                  <a:pt x="5897994" y="0"/>
                </a:lnTo>
                <a:lnTo>
                  <a:pt x="5897994" y="1280402"/>
                </a:lnTo>
                <a:lnTo>
                  <a:pt x="0" y="1280402"/>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4" name="Freeform 4"/>
          <p:cNvSpPr/>
          <p:nvPr/>
        </p:nvSpPr>
        <p:spPr>
          <a:xfrm>
            <a:off x="4414382" y="1521545"/>
            <a:ext cx="5549428" cy="1444089"/>
          </a:xfrm>
          <a:custGeom>
            <a:avLst/>
            <a:gdLst/>
            <a:ahLst/>
            <a:cxnLst/>
            <a:rect l="l" t="t" r="r" b="b"/>
            <a:pathLst>
              <a:path w="5549428" h="1444089">
                <a:moveTo>
                  <a:pt x="0" y="0"/>
                </a:moveTo>
                <a:lnTo>
                  <a:pt x="5549428" y="0"/>
                </a:lnTo>
                <a:lnTo>
                  <a:pt x="5549428" y="1444089"/>
                </a:lnTo>
                <a:lnTo>
                  <a:pt x="0" y="1444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6"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7" cstate="print">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488564" y="3479543"/>
            <a:ext cx="4374386" cy="3364301"/>
          </a:xfrm>
          <a:custGeom>
            <a:avLst/>
            <a:gdLst/>
            <a:ahLst/>
            <a:cxnLst/>
            <a:rect l="l" t="t" r="r" b="b"/>
            <a:pathLst>
              <a:path w="4374386" h="3364301">
                <a:moveTo>
                  <a:pt x="0" y="0"/>
                </a:moveTo>
                <a:lnTo>
                  <a:pt x="4374387" y="0"/>
                </a:lnTo>
                <a:lnTo>
                  <a:pt x="4374387" y="3364301"/>
                </a:lnTo>
                <a:lnTo>
                  <a:pt x="0" y="336430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6" name="TextBox 16"/>
          <p:cNvSpPr txBox="1"/>
          <p:nvPr/>
        </p:nvSpPr>
        <p:spPr>
          <a:xfrm>
            <a:off x="4754049" y="1597742"/>
            <a:ext cx="5139219" cy="1158345"/>
          </a:xfrm>
          <a:prstGeom prst="rect">
            <a:avLst/>
          </a:prstGeom>
        </p:spPr>
        <p:txBody>
          <a:bodyPr lIns="0" tIns="0" rIns="0" bIns="0" rtlCol="0" anchor="t">
            <a:spAutoFit/>
          </a:bodyPr>
          <a:lstStyle/>
          <a:p>
            <a:pPr algn="ctr">
              <a:lnSpc>
                <a:spcPts val="9440"/>
              </a:lnSpc>
            </a:pPr>
            <a:r>
              <a:rPr lang="tr-TR" sz="6743" b="1" dirty="0" smtClean="0">
                <a:solidFill>
                  <a:srgbClr val="FFFFFF"/>
                </a:solidFill>
              </a:rPr>
              <a:t>İ</a:t>
            </a:r>
            <a:r>
              <a:rPr lang="en-US" sz="6743" b="1" dirty="0" smtClean="0">
                <a:solidFill>
                  <a:srgbClr val="FFFFFF"/>
                </a:solidFill>
              </a:rPr>
              <a:t>LET</a:t>
            </a:r>
            <a:r>
              <a:rPr lang="tr-TR" sz="6743" b="1" dirty="0" smtClean="0">
                <a:solidFill>
                  <a:srgbClr val="FFFFFF"/>
                </a:solidFill>
              </a:rPr>
              <a:t>İ</a:t>
            </a:r>
            <a:r>
              <a:rPr lang="en-US" sz="6743" b="1" dirty="0" smtClean="0">
                <a:solidFill>
                  <a:srgbClr val="FFFFFF"/>
                </a:solidFill>
              </a:rPr>
              <a:t>Ş</a:t>
            </a:r>
            <a:r>
              <a:rPr lang="tr-TR" sz="6743" b="1" dirty="0" smtClean="0">
                <a:solidFill>
                  <a:srgbClr val="FFFFFF"/>
                </a:solidFill>
              </a:rPr>
              <a:t>İ</a:t>
            </a:r>
            <a:r>
              <a:rPr lang="en-US" sz="6743" b="1" dirty="0" smtClean="0">
                <a:solidFill>
                  <a:srgbClr val="FFFFFF"/>
                </a:solidFill>
              </a:rPr>
              <a:t>M</a:t>
            </a:r>
            <a:endParaRPr lang="en-US" sz="6743" b="1" dirty="0">
              <a:solidFill>
                <a:srgbClr val="FFFFFF"/>
              </a:solidFill>
            </a:endParaRPr>
          </a:p>
        </p:txBody>
      </p:sp>
      <p:sp>
        <p:nvSpPr>
          <p:cNvPr id="17" name="TextBox 17"/>
          <p:cNvSpPr txBox="1"/>
          <p:nvPr/>
        </p:nvSpPr>
        <p:spPr>
          <a:xfrm>
            <a:off x="9862228" y="2067319"/>
            <a:ext cx="4187639" cy="969996"/>
          </a:xfrm>
          <a:prstGeom prst="rect">
            <a:avLst/>
          </a:prstGeom>
        </p:spPr>
        <p:txBody>
          <a:bodyPr lIns="0" tIns="0" rIns="0" bIns="0" rtlCol="0" anchor="t">
            <a:spAutoFit/>
          </a:bodyPr>
          <a:lstStyle/>
          <a:p>
            <a:pPr algn="ctr">
              <a:lnSpc>
                <a:spcPts val="7960"/>
              </a:lnSpc>
            </a:pPr>
            <a:r>
              <a:rPr lang="en-US" sz="5686" b="1" dirty="0" smtClean="0">
                <a:solidFill>
                  <a:srgbClr val="FFFFFF"/>
                </a:solidFill>
                <a:latin typeface="+mj-lt"/>
              </a:rPr>
              <a:t>ENGELLER</a:t>
            </a:r>
            <a:r>
              <a:rPr lang="tr-TR" sz="5686" b="1" dirty="0" smtClean="0">
                <a:solidFill>
                  <a:srgbClr val="FFFFFF"/>
                </a:solidFill>
                <a:latin typeface="+mj-lt"/>
              </a:rPr>
              <a:t>İ</a:t>
            </a:r>
            <a:endParaRPr lang="en-US" sz="5686" b="1" dirty="0">
              <a:solidFill>
                <a:srgbClr val="FFFFFF"/>
              </a:solidFill>
              <a:latin typeface="+mj-lt"/>
            </a:endParaRPr>
          </a:p>
        </p:txBody>
      </p:sp>
      <p:sp>
        <p:nvSpPr>
          <p:cNvPr id="18" name="TextBox 18"/>
          <p:cNvSpPr txBox="1"/>
          <p:nvPr/>
        </p:nvSpPr>
        <p:spPr>
          <a:xfrm>
            <a:off x="831467" y="4473025"/>
            <a:ext cx="4288115"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Emir Vermek</a:t>
            </a:r>
          </a:p>
        </p:txBody>
      </p:sp>
      <p:sp>
        <p:nvSpPr>
          <p:cNvPr id="19" name="Freeform 19"/>
          <p:cNvSpPr/>
          <p:nvPr/>
        </p:nvSpPr>
        <p:spPr>
          <a:xfrm>
            <a:off x="221864" y="7013126"/>
            <a:ext cx="4374386" cy="3364301"/>
          </a:xfrm>
          <a:custGeom>
            <a:avLst/>
            <a:gdLst/>
            <a:ahLst/>
            <a:cxnLst/>
            <a:rect l="l" t="t" r="r" b="b"/>
            <a:pathLst>
              <a:path w="4374386" h="3364301">
                <a:moveTo>
                  <a:pt x="0" y="0"/>
                </a:moveTo>
                <a:lnTo>
                  <a:pt x="4374387" y="0"/>
                </a:lnTo>
                <a:lnTo>
                  <a:pt x="4374387" y="3364301"/>
                </a:lnTo>
                <a:lnTo>
                  <a:pt x="0" y="336430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0" name="Freeform 20"/>
          <p:cNvSpPr/>
          <p:nvPr/>
        </p:nvSpPr>
        <p:spPr>
          <a:xfrm>
            <a:off x="4939794" y="3123932"/>
            <a:ext cx="4374386" cy="3364301"/>
          </a:xfrm>
          <a:custGeom>
            <a:avLst/>
            <a:gdLst/>
            <a:ahLst/>
            <a:cxnLst/>
            <a:rect l="l" t="t" r="r" b="b"/>
            <a:pathLst>
              <a:path w="4374386" h="3364301">
                <a:moveTo>
                  <a:pt x="0" y="0"/>
                </a:moveTo>
                <a:lnTo>
                  <a:pt x="4374386" y="0"/>
                </a:lnTo>
                <a:lnTo>
                  <a:pt x="4374386" y="3364301"/>
                </a:lnTo>
                <a:lnTo>
                  <a:pt x="0" y="336430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1" name="Freeform 21"/>
          <p:cNvSpPr/>
          <p:nvPr/>
        </p:nvSpPr>
        <p:spPr>
          <a:xfrm>
            <a:off x="9314180" y="3380790"/>
            <a:ext cx="4374386" cy="3364301"/>
          </a:xfrm>
          <a:custGeom>
            <a:avLst/>
            <a:gdLst/>
            <a:ahLst/>
            <a:cxnLst/>
            <a:rect l="l" t="t" r="r" b="b"/>
            <a:pathLst>
              <a:path w="4374386" h="3364301">
                <a:moveTo>
                  <a:pt x="0" y="0"/>
                </a:moveTo>
                <a:lnTo>
                  <a:pt x="4374387" y="0"/>
                </a:lnTo>
                <a:lnTo>
                  <a:pt x="4374387" y="3364300"/>
                </a:lnTo>
                <a:lnTo>
                  <a:pt x="0" y="3364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a:off x="13985116" y="3123932"/>
            <a:ext cx="4374386" cy="3364301"/>
          </a:xfrm>
          <a:custGeom>
            <a:avLst/>
            <a:gdLst/>
            <a:ahLst/>
            <a:cxnLst/>
            <a:rect l="l" t="t" r="r" b="b"/>
            <a:pathLst>
              <a:path w="4374386" h="3364301">
                <a:moveTo>
                  <a:pt x="0" y="0"/>
                </a:moveTo>
                <a:lnTo>
                  <a:pt x="4374386" y="0"/>
                </a:lnTo>
                <a:lnTo>
                  <a:pt x="4374386" y="3364301"/>
                </a:lnTo>
                <a:lnTo>
                  <a:pt x="0" y="336430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3" name="Freeform 23"/>
          <p:cNvSpPr/>
          <p:nvPr/>
        </p:nvSpPr>
        <p:spPr>
          <a:xfrm>
            <a:off x="4862951" y="6890600"/>
            <a:ext cx="4374386" cy="3364301"/>
          </a:xfrm>
          <a:custGeom>
            <a:avLst/>
            <a:gdLst/>
            <a:ahLst/>
            <a:cxnLst/>
            <a:rect l="l" t="t" r="r" b="b"/>
            <a:pathLst>
              <a:path w="4374386" h="3364301">
                <a:moveTo>
                  <a:pt x="0" y="0"/>
                </a:moveTo>
                <a:lnTo>
                  <a:pt x="4374386" y="0"/>
                </a:lnTo>
                <a:lnTo>
                  <a:pt x="4374386" y="3364300"/>
                </a:lnTo>
                <a:lnTo>
                  <a:pt x="0" y="3364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9314180" y="7013126"/>
            <a:ext cx="4374386" cy="3364301"/>
          </a:xfrm>
          <a:custGeom>
            <a:avLst/>
            <a:gdLst/>
            <a:ahLst/>
            <a:cxnLst/>
            <a:rect l="l" t="t" r="r" b="b"/>
            <a:pathLst>
              <a:path w="4374386" h="3364301">
                <a:moveTo>
                  <a:pt x="0" y="0"/>
                </a:moveTo>
                <a:lnTo>
                  <a:pt x="4374387" y="0"/>
                </a:lnTo>
                <a:lnTo>
                  <a:pt x="4374387" y="3364301"/>
                </a:lnTo>
                <a:lnTo>
                  <a:pt x="0" y="336430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5" name="Freeform 25"/>
          <p:cNvSpPr/>
          <p:nvPr/>
        </p:nvSpPr>
        <p:spPr>
          <a:xfrm>
            <a:off x="13913614" y="6650158"/>
            <a:ext cx="4374386" cy="3364301"/>
          </a:xfrm>
          <a:custGeom>
            <a:avLst/>
            <a:gdLst/>
            <a:ahLst/>
            <a:cxnLst/>
            <a:rect l="l" t="t" r="r" b="b"/>
            <a:pathLst>
              <a:path w="4374386" h="3364301">
                <a:moveTo>
                  <a:pt x="0" y="0"/>
                </a:moveTo>
                <a:lnTo>
                  <a:pt x="4374386" y="0"/>
                </a:lnTo>
                <a:lnTo>
                  <a:pt x="4374386" y="3364300"/>
                </a:lnTo>
                <a:lnTo>
                  <a:pt x="0" y="33643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6" name="TextBox 26"/>
          <p:cNvSpPr txBox="1"/>
          <p:nvPr/>
        </p:nvSpPr>
        <p:spPr>
          <a:xfrm>
            <a:off x="9455322" y="8105361"/>
            <a:ext cx="4288115"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Uyarmak</a:t>
            </a:r>
          </a:p>
        </p:txBody>
      </p:sp>
      <p:sp>
        <p:nvSpPr>
          <p:cNvPr id="27" name="TextBox 27"/>
          <p:cNvSpPr txBox="1"/>
          <p:nvPr/>
        </p:nvSpPr>
        <p:spPr>
          <a:xfrm>
            <a:off x="4982930" y="8177456"/>
            <a:ext cx="4288115"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Suçlamak</a:t>
            </a:r>
          </a:p>
        </p:txBody>
      </p:sp>
      <p:sp>
        <p:nvSpPr>
          <p:cNvPr id="28" name="TextBox 28"/>
          <p:cNvSpPr txBox="1"/>
          <p:nvPr/>
        </p:nvSpPr>
        <p:spPr>
          <a:xfrm>
            <a:off x="346236" y="8290124"/>
            <a:ext cx="4288115"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Eleştirmek</a:t>
            </a:r>
          </a:p>
        </p:txBody>
      </p:sp>
      <p:sp>
        <p:nvSpPr>
          <p:cNvPr id="29" name="TextBox 29"/>
          <p:cNvSpPr txBox="1"/>
          <p:nvPr/>
        </p:nvSpPr>
        <p:spPr>
          <a:xfrm>
            <a:off x="14227939" y="4383490"/>
            <a:ext cx="3828953"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Tehdit Etmek</a:t>
            </a:r>
          </a:p>
        </p:txBody>
      </p:sp>
      <p:sp>
        <p:nvSpPr>
          <p:cNvPr id="30" name="TextBox 30"/>
          <p:cNvSpPr txBox="1"/>
          <p:nvPr/>
        </p:nvSpPr>
        <p:spPr>
          <a:xfrm>
            <a:off x="9625499" y="4656857"/>
            <a:ext cx="4288115"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Öğüt Vermek</a:t>
            </a:r>
          </a:p>
        </p:txBody>
      </p:sp>
      <p:sp>
        <p:nvSpPr>
          <p:cNvPr id="31" name="TextBox 31"/>
          <p:cNvSpPr txBox="1"/>
          <p:nvPr/>
        </p:nvSpPr>
        <p:spPr>
          <a:xfrm>
            <a:off x="5119582" y="4435560"/>
            <a:ext cx="4288115" cy="537845"/>
          </a:xfrm>
          <a:prstGeom prst="rect">
            <a:avLst/>
          </a:prstGeom>
        </p:spPr>
        <p:txBody>
          <a:bodyPr lIns="0" tIns="0" rIns="0" bIns="0" rtlCol="0" anchor="t">
            <a:spAutoFit/>
          </a:bodyPr>
          <a:lstStyle/>
          <a:p>
            <a:pPr algn="ctr">
              <a:lnSpc>
                <a:spcPts val="4480"/>
              </a:lnSpc>
            </a:pPr>
            <a:r>
              <a:rPr lang="en-US" sz="3200">
                <a:solidFill>
                  <a:srgbClr val="FFFFFF"/>
                </a:solidFill>
                <a:latin typeface="Abril Fatface"/>
              </a:rPr>
              <a:t>Konuyu Saptırmak</a:t>
            </a:r>
          </a:p>
        </p:txBody>
      </p:sp>
      <p:sp>
        <p:nvSpPr>
          <p:cNvPr id="32" name="TextBox 32"/>
          <p:cNvSpPr txBox="1"/>
          <p:nvPr/>
        </p:nvSpPr>
        <p:spPr>
          <a:xfrm>
            <a:off x="13956750" y="7999250"/>
            <a:ext cx="4288115" cy="589915"/>
          </a:xfrm>
          <a:prstGeom prst="rect">
            <a:avLst/>
          </a:prstGeom>
        </p:spPr>
        <p:txBody>
          <a:bodyPr lIns="0" tIns="0" rIns="0" bIns="0" rtlCol="0" anchor="t">
            <a:spAutoFit/>
          </a:bodyPr>
          <a:lstStyle/>
          <a:p>
            <a:pPr algn="ctr">
              <a:lnSpc>
                <a:spcPts val="4759"/>
              </a:lnSpc>
            </a:pPr>
            <a:r>
              <a:rPr lang="en-US" sz="3399">
                <a:solidFill>
                  <a:srgbClr val="FFFFFF"/>
                </a:solidFill>
                <a:latin typeface="Abril Fatface"/>
              </a:rPr>
              <a:t>Yargılamak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grpSp>
        <p:nvGrpSpPr>
          <p:cNvPr id="13" name="Group 13"/>
          <p:cNvGrpSpPr/>
          <p:nvPr/>
        </p:nvGrpSpPr>
        <p:grpSpPr>
          <a:xfrm>
            <a:off x="6456657" y="7228535"/>
            <a:ext cx="724745" cy="792190"/>
            <a:chOff x="0" y="0"/>
            <a:chExt cx="257687" cy="281668"/>
          </a:xfrm>
        </p:grpSpPr>
        <p:sp>
          <p:nvSpPr>
            <p:cNvPr id="14" name="Freeform 14"/>
            <p:cNvSpPr/>
            <p:nvPr/>
          </p:nvSpPr>
          <p:spPr>
            <a:xfrm>
              <a:off x="0" y="0"/>
              <a:ext cx="257687" cy="281668"/>
            </a:xfrm>
            <a:custGeom>
              <a:avLst/>
              <a:gdLst/>
              <a:ahLst/>
              <a:cxnLst/>
              <a:rect l="l" t="t" r="r" b="b"/>
              <a:pathLst>
                <a:path w="257687" h="281668">
                  <a:moveTo>
                    <a:pt x="0" y="0"/>
                  </a:moveTo>
                  <a:lnTo>
                    <a:pt x="257687" y="0"/>
                  </a:lnTo>
                  <a:lnTo>
                    <a:pt x="257687" y="281668"/>
                  </a:lnTo>
                  <a:lnTo>
                    <a:pt x="0" y="281668"/>
                  </a:lnTo>
                  <a:close/>
                </a:path>
              </a:pathLst>
            </a:custGeom>
            <a:solidFill>
              <a:srgbClr val="C24110"/>
            </a:solidFill>
          </p:spPr>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520"/>
                </a:lnSpc>
                <a:spcBef>
                  <a:spcPct val="0"/>
                </a:spcBef>
              </a:pPr>
              <a:endParaRPr/>
            </a:p>
          </p:txBody>
        </p:sp>
      </p:grpSp>
      <p:sp>
        <p:nvSpPr>
          <p:cNvPr id="16" name="Freeform 16"/>
          <p:cNvSpPr/>
          <p:nvPr/>
        </p:nvSpPr>
        <p:spPr>
          <a:xfrm>
            <a:off x="3755215" y="44026"/>
            <a:ext cx="12103957" cy="10242974"/>
          </a:xfrm>
          <a:custGeom>
            <a:avLst/>
            <a:gdLst/>
            <a:ahLst/>
            <a:cxnLst/>
            <a:rect l="l" t="t" r="r" b="b"/>
            <a:pathLst>
              <a:path w="12103957" h="10242974">
                <a:moveTo>
                  <a:pt x="0" y="0"/>
                </a:moveTo>
                <a:lnTo>
                  <a:pt x="12103957" y="0"/>
                </a:lnTo>
                <a:lnTo>
                  <a:pt x="12103957" y="10242974"/>
                </a:lnTo>
                <a:lnTo>
                  <a:pt x="0" y="1024297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TextBox 17"/>
          <p:cNvSpPr txBox="1"/>
          <p:nvPr/>
        </p:nvSpPr>
        <p:spPr>
          <a:xfrm>
            <a:off x="5801377" y="1108920"/>
            <a:ext cx="7870328" cy="5414181"/>
          </a:xfrm>
          <a:prstGeom prst="rect">
            <a:avLst/>
          </a:prstGeom>
        </p:spPr>
        <p:txBody>
          <a:bodyPr lIns="0" tIns="0" rIns="0" bIns="0" rtlCol="0" anchor="t">
            <a:spAutoFit/>
          </a:bodyPr>
          <a:lstStyle/>
          <a:p>
            <a:pPr algn="ctr">
              <a:lnSpc>
                <a:spcPts val="10280"/>
              </a:lnSpc>
            </a:pPr>
            <a:r>
              <a:rPr lang="en-US" sz="7343" b="1" dirty="0" smtClean="0">
                <a:solidFill>
                  <a:srgbClr val="FFFFFF"/>
                </a:solidFill>
                <a:latin typeface="+mj-lt"/>
              </a:rPr>
              <a:t>HAYD</a:t>
            </a:r>
            <a:r>
              <a:rPr lang="tr-TR" sz="7343" b="1" dirty="0" smtClean="0">
                <a:solidFill>
                  <a:srgbClr val="FFFFFF"/>
                </a:solidFill>
                <a:latin typeface="+mj-lt"/>
              </a:rPr>
              <a:t>İ</a:t>
            </a:r>
            <a:endParaRPr lang="en-US" sz="7343" b="1" dirty="0">
              <a:solidFill>
                <a:srgbClr val="FFFFFF"/>
              </a:solidFill>
              <a:latin typeface="+mj-lt"/>
            </a:endParaRPr>
          </a:p>
          <a:p>
            <a:pPr algn="ctr">
              <a:lnSpc>
                <a:spcPts val="11260"/>
              </a:lnSpc>
            </a:pPr>
            <a:r>
              <a:rPr lang="en-US" sz="8043" b="1" dirty="0">
                <a:solidFill>
                  <a:srgbClr val="FFFFFF"/>
                </a:solidFill>
                <a:latin typeface="+mj-lt"/>
              </a:rPr>
              <a:t> </a:t>
            </a:r>
            <a:r>
              <a:rPr lang="en-US" sz="8043" b="1" dirty="0" smtClean="0">
                <a:solidFill>
                  <a:srgbClr val="FFFFFF"/>
                </a:solidFill>
                <a:latin typeface="+mj-lt"/>
              </a:rPr>
              <a:t>B</a:t>
            </a:r>
            <a:r>
              <a:rPr lang="tr-TR" sz="8043" b="1" dirty="0" smtClean="0">
                <a:solidFill>
                  <a:srgbClr val="FFFFFF"/>
                </a:solidFill>
                <a:latin typeface="+mj-lt"/>
              </a:rPr>
              <a:t>İ</a:t>
            </a:r>
            <a:r>
              <a:rPr lang="en-US" sz="8043" b="1" dirty="0" smtClean="0">
                <a:solidFill>
                  <a:srgbClr val="FFFFFF"/>
                </a:solidFill>
                <a:latin typeface="+mj-lt"/>
              </a:rPr>
              <a:t>R </a:t>
            </a:r>
            <a:r>
              <a:rPr lang="tr-TR" sz="8043" b="1" dirty="0" smtClean="0">
                <a:solidFill>
                  <a:srgbClr val="FFFFFF"/>
                </a:solidFill>
                <a:latin typeface="+mj-lt"/>
              </a:rPr>
              <a:t>İ</a:t>
            </a:r>
            <a:r>
              <a:rPr lang="en-US" sz="8043" b="1" dirty="0" smtClean="0">
                <a:solidFill>
                  <a:srgbClr val="FFFFFF"/>
                </a:solidFill>
                <a:latin typeface="+mj-lt"/>
              </a:rPr>
              <a:t>LET</a:t>
            </a:r>
            <a:r>
              <a:rPr lang="tr-TR" sz="8043" b="1" dirty="0" smtClean="0">
                <a:solidFill>
                  <a:srgbClr val="FFFFFF"/>
                </a:solidFill>
                <a:latin typeface="+mj-lt"/>
              </a:rPr>
              <a:t>İ</a:t>
            </a:r>
            <a:r>
              <a:rPr lang="en-US" sz="8043" b="1" dirty="0" smtClean="0">
                <a:solidFill>
                  <a:srgbClr val="FFFFFF"/>
                </a:solidFill>
                <a:latin typeface="+mj-lt"/>
              </a:rPr>
              <a:t>Ş</a:t>
            </a:r>
            <a:r>
              <a:rPr lang="tr-TR" sz="8043" b="1" dirty="0" smtClean="0">
                <a:solidFill>
                  <a:srgbClr val="FFFFFF"/>
                </a:solidFill>
                <a:latin typeface="+mj-lt"/>
              </a:rPr>
              <a:t>İ</a:t>
            </a:r>
            <a:r>
              <a:rPr lang="en-US" sz="8043" b="1" dirty="0" smtClean="0">
                <a:solidFill>
                  <a:srgbClr val="FFFFFF"/>
                </a:solidFill>
                <a:latin typeface="+mj-lt"/>
              </a:rPr>
              <a:t>M </a:t>
            </a:r>
            <a:r>
              <a:rPr lang="en-US" sz="8043" b="1" dirty="0">
                <a:solidFill>
                  <a:srgbClr val="FFFFFF"/>
                </a:solidFill>
                <a:latin typeface="+mj-lt"/>
              </a:rPr>
              <a:t>OYUNU</a:t>
            </a:r>
          </a:p>
          <a:p>
            <a:pPr algn="ctr">
              <a:lnSpc>
                <a:spcPts val="10280"/>
              </a:lnSpc>
            </a:pPr>
            <a:r>
              <a:rPr lang="en-US" sz="7343" b="1" dirty="0">
                <a:solidFill>
                  <a:srgbClr val="FFFFFF"/>
                </a:solidFill>
                <a:latin typeface="+mj-lt"/>
              </a:rPr>
              <a:t>OYNAYALIM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grpSp>
        <p:nvGrpSpPr>
          <p:cNvPr id="13" name="Group 13"/>
          <p:cNvGrpSpPr/>
          <p:nvPr/>
        </p:nvGrpSpPr>
        <p:grpSpPr>
          <a:xfrm>
            <a:off x="642878" y="7572945"/>
            <a:ext cx="13764646" cy="771525"/>
            <a:chOff x="0" y="0"/>
            <a:chExt cx="3625257" cy="203200"/>
          </a:xfrm>
        </p:grpSpPr>
        <p:sp>
          <p:nvSpPr>
            <p:cNvPr id="14" name="Freeform 14"/>
            <p:cNvSpPr/>
            <p:nvPr/>
          </p:nvSpPr>
          <p:spPr>
            <a:xfrm>
              <a:off x="0" y="0"/>
              <a:ext cx="3625257" cy="203200"/>
            </a:xfrm>
            <a:custGeom>
              <a:avLst/>
              <a:gdLst/>
              <a:ahLst/>
              <a:cxnLst/>
              <a:rect l="l" t="t" r="r" b="b"/>
              <a:pathLst>
                <a:path w="3625257" h="203200">
                  <a:moveTo>
                    <a:pt x="3625257" y="0"/>
                  </a:moveTo>
                  <a:lnTo>
                    <a:pt x="0" y="0"/>
                  </a:lnTo>
                  <a:lnTo>
                    <a:pt x="101600" y="101600"/>
                  </a:lnTo>
                  <a:lnTo>
                    <a:pt x="0" y="203200"/>
                  </a:lnTo>
                  <a:lnTo>
                    <a:pt x="3625257" y="203200"/>
                  </a:lnTo>
                  <a:lnTo>
                    <a:pt x="3523657" y="101600"/>
                  </a:lnTo>
                  <a:lnTo>
                    <a:pt x="3625257" y="0"/>
                  </a:lnTo>
                  <a:close/>
                </a:path>
              </a:pathLst>
            </a:custGeom>
            <a:solidFill>
              <a:srgbClr val="FBDB90"/>
            </a:solidFill>
          </p:spPr>
        </p:sp>
        <p:sp>
          <p:nvSpPr>
            <p:cNvPr id="15" name="TextBox 15"/>
            <p:cNvSpPr txBox="1"/>
            <p:nvPr/>
          </p:nvSpPr>
          <p:spPr>
            <a:xfrm>
              <a:off x="88900" y="-28575"/>
              <a:ext cx="635000" cy="434975"/>
            </a:xfrm>
            <a:prstGeom prst="rect">
              <a:avLst/>
            </a:prstGeom>
          </p:spPr>
          <p:txBody>
            <a:bodyPr lIns="50800" tIns="50800" rIns="50800" bIns="50800" rtlCol="0" anchor="ctr"/>
            <a:lstStyle/>
            <a:p>
              <a:pPr algn="ctr">
                <a:lnSpc>
                  <a:spcPts val="2520"/>
                </a:lnSpc>
              </a:pPr>
              <a:endParaRPr/>
            </a:p>
          </p:txBody>
        </p:sp>
      </p:grpSp>
      <p:sp>
        <p:nvSpPr>
          <p:cNvPr id="16" name="TextBox 16"/>
          <p:cNvSpPr txBox="1"/>
          <p:nvPr/>
        </p:nvSpPr>
        <p:spPr>
          <a:xfrm>
            <a:off x="1298391" y="1245846"/>
            <a:ext cx="16273998" cy="9386687"/>
          </a:xfrm>
          <a:prstGeom prst="rect">
            <a:avLst/>
          </a:prstGeom>
        </p:spPr>
        <p:txBody>
          <a:bodyPr lIns="0" tIns="0" rIns="0" bIns="0" rtlCol="0" anchor="t">
            <a:spAutoFit/>
          </a:bodyPr>
          <a:lstStyle/>
          <a:p>
            <a:pPr>
              <a:lnSpc>
                <a:spcPts val="3948"/>
              </a:lnSpc>
            </a:pPr>
            <a:r>
              <a:rPr lang="en-US" sz="2820" dirty="0">
                <a:solidFill>
                  <a:srgbClr val="FFFFFF"/>
                </a:solidFill>
                <a:latin typeface="Nourd Bold"/>
              </a:rPr>
              <a:t>UYGULAYICIYA NOTLAR:</a:t>
            </a:r>
          </a:p>
          <a:p>
            <a:pPr>
              <a:lnSpc>
                <a:spcPts val="3948"/>
              </a:lnSpc>
            </a:pPr>
            <a:r>
              <a:rPr lang="en-US" sz="2820" dirty="0">
                <a:solidFill>
                  <a:srgbClr val="FFFFFF"/>
                </a:solidFill>
                <a:latin typeface="Nourd Bold"/>
              </a:rPr>
              <a:t>*BU ÇALIŞMA ÖN HAZIRLIK GEREKTİRMEKTEDİR.</a:t>
            </a:r>
          </a:p>
          <a:p>
            <a:pPr>
              <a:lnSpc>
                <a:spcPts val="3948"/>
              </a:lnSpc>
            </a:pPr>
            <a:r>
              <a:rPr lang="en-US" sz="2820" dirty="0">
                <a:solidFill>
                  <a:srgbClr val="FFFFFF"/>
                </a:solidFill>
                <a:latin typeface="Nourd Bold"/>
              </a:rPr>
              <a:t>1.Eğitmen </a:t>
            </a:r>
            <a:r>
              <a:rPr lang="en-US" sz="2820" dirty="0" err="1">
                <a:solidFill>
                  <a:srgbClr val="FFFFFF"/>
                </a:solidFill>
                <a:latin typeface="Nourd Bold"/>
              </a:rPr>
              <a:t>büyük</a:t>
            </a:r>
            <a:r>
              <a:rPr lang="en-US" sz="2820" dirty="0">
                <a:solidFill>
                  <a:srgbClr val="FFFFFF"/>
                </a:solidFill>
                <a:latin typeface="Nourd Bold"/>
              </a:rPr>
              <a:t> </a:t>
            </a:r>
            <a:r>
              <a:rPr lang="en-US" sz="2820" dirty="0" err="1">
                <a:solidFill>
                  <a:srgbClr val="FFFFFF"/>
                </a:solidFill>
                <a:latin typeface="Nourd Bold"/>
              </a:rPr>
              <a:t>grubu</a:t>
            </a:r>
            <a:r>
              <a:rPr lang="en-US" sz="2820" dirty="0">
                <a:solidFill>
                  <a:srgbClr val="FFFFFF"/>
                </a:solidFill>
                <a:latin typeface="Nourd Bold"/>
              </a:rPr>
              <a:t> alt </a:t>
            </a:r>
            <a:r>
              <a:rPr lang="en-US" sz="2820" dirty="0" err="1">
                <a:solidFill>
                  <a:srgbClr val="FFFFFF"/>
                </a:solidFill>
                <a:latin typeface="Nourd Bold"/>
              </a:rPr>
              <a:t>gruplara</a:t>
            </a:r>
            <a:r>
              <a:rPr lang="en-US" sz="2820" dirty="0">
                <a:solidFill>
                  <a:srgbClr val="FFFFFF"/>
                </a:solidFill>
                <a:latin typeface="Nourd Bold"/>
              </a:rPr>
              <a:t> </a:t>
            </a:r>
            <a:r>
              <a:rPr lang="en-US" sz="2820" dirty="0" err="1">
                <a:solidFill>
                  <a:srgbClr val="FFFFFF"/>
                </a:solidFill>
                <a:latin typeface="Nourd Bold"/>
              </a:rPr>
              <a:t>böler</a:t>
            </a:r>
            <a:r>
              <a:rPr lang="en-US" sz="2820" dirty="0">
                <a:solidFill>
                  <a:srgbClr val="FFFFFF"/>
                </a:solidFill>
                <a:latin typeface="Nourd Bold"/>
              </a:rPr>
              <a:t>, </a:t>
            </a:r>
            <a:r>
              <a:rPr lang="en-US" sz="2820" dirty="0" err="1">
                <a:solidFill>
                  <a:srgbClr val="FFFFFF"/>
                </a:solidFill>
                <a:latin typeface="Nourd Bold"/>
              </a:rPr>
              <a:t>iki</a:t>
            </a:r>
            <a:r>
              <a:rPr lang="en-US" sz="2820" dirty="0">
                <a:solidFill>
                  <a:srgbClr val="FFFFFF"/>
                </a:solidFill>
                <a:latin typeface="Nourd Bold"/>
              </a:rPr>
              <a:t> </a:t>
            </a:r>
            <a:r>
              <a:rPr lang="en-US" sz="2820" dirty="0" err="1">
                <a:solidFill>
                  <a:srgbClr val="FFFFFF"/>
                </a:solidFill>
                <a:latin typeface="Nourd Bold"/>
              </a:rPr>
              <a:t>kişilik</a:t>
            </a:r>
            <a:r>
              <a:rPr lang="en-US" sz="2820" dirty="0">
                <a:solidFill>
                  <a:srgbClr val="FFFFFF"/>
                </a:solidFill>
                <a:latin typeface="Nourd Bold"/>
              </a:rPr>
              <a:t> </a:t>
            </a:r>
            <a:r>
              <a:rPr lang="en-US" sz="2820" dirty="0" err="1">
                <a:solidFill>
                  <a:srgbClr val="FFFFFF"/>
                </a:solidFill>
                <a:latin typeface="Nourd Bold"/>
              </a:rPr>
              <a:t>gruplar</a:t>
            </a:r>
            <a:r>
              <a:rPr lang="en-US" sz="2820" dirty="0">
                <a:solidFill>
                  <a:srgbClr val="FFFFFF"/>
                </a:solidFill>
                <a:latin typeface="Nourd Bold"/>
              </a:rPr>
              <a:t> </a:t>
            </a:r>
            <a:r>
              <a:rPr lang="en-US" sz="2820" dirty="0" err="1">
                <a:solidFill>
                  <a:srgbClr val="FFFFFF"/>
                </a:solidFill>
                <a:latin typeface="Nourd Bold"/>
              </a:rPr>
              <a:t>oluşturur</a:t>
            </a:r>
            <a:r>
              <a:rPr lang="en-US" sz="2820" dirty="0">
                <a:solidFill>
                  <a:srgbClr val="FFFFFF"/>
                </a:solidFill>
                <a:latin typeface="Nourd Bold"/>
              </a:rPr>
              <a:t>.</a:t>
            </a:r>
          </a:p>
          <a:p>
            <a:pPr>
              <a:lnSpc>
                <a:spcPts val="3948"/>
              </a:lnSpc>
            </a:pPr>
            <a:r>
              <a:rPr lang="en-US" sz="2820" dirty="0">
                <a:solidFill>
                  <a:srgbClr val="FFFFFF"/>
                </a:solidFill>
                <a:latin typeface="Nourd Bold"/>
              </a:rPr>
              <a:t>2. </a:t>
            </a:r>
            <a:r>
              <a:rPr lang="en-US" sz="2820" dirty="0" err="1">
                <a:solidFill>
                  <a:srgbClr val="FFFFFF"/>
                </a:solidFill>
                <a:latin typeface="Nourd Bold"/>
              </a:rPr>
              <a:t>ikişerli</a:t>
            </a:r>
            <a:r>
              <a:rPr lang="en-US" sz="2820" dirty="0">
                <a:solidFill>
                  <a:srgbClr val="FFFFFF"/>
                </a:solidFill>
                <a:latin typeface="Nourd Bold"/>
              </a:rPr>
              <a:t> </a:t>
            </a:r>
            <a:r>
              <a:rPr lang="en-US" sz="2820" dirty="0" err="1">
                <a:solidFill>
                  <a:srgbClr val="FFFFFF"/>
                </a:solidFill>
                <a:latin typeface="Nourd Bold"/>
              </a:rPr>
              <a:t>grupların</a:t>
            </a:r>
            <a:r>
              <a:rPr lang="en-US" sz="2820" dirty="0">
                <a:solidFill>
                  <a:srgbClr val="FFFFFF"/>
                </a:solidFill>
                <a:latin typeface="Nourd Bold"/>
              </a:rPr>
              <a:t> </a:t>
            </a:r>
            <a:r>
              <a:rPr lang="en-US" sz="2820" dirty="0" err="1">
                <a:solidFill>
                  <a:srgbClr val="FFFFFF"/>
                </a:solidFill>
                <a:latin typeface="Nourd Bold"/>
              </a:rPr>
              <a:t>arkası</a:t>
            </a:r>
            <a:r>
              <a:rPr lang="en-US" sz="2820" dirty="0">
                <a:solidFill>
                  <a:srgbClr val="FFFFFF"/>
                </a:solidFill>
                <a:latin typeface="Nourd Bold"/>
              </a:rPr>
              <a:t> </a:t>
            </a:r>
            <a:r>
              <a:rPr lang="en-US" sz="2820" dirty="0" err="1">
                <a:solidFill>
                  <a:srgbClr val="FFFFFF"/>
                </a:solidFill>
                <a:latin typeface="Nourd Bold"/>
              </a:rPr>
              <a:t>birbirine</a:t>
            </a:r>
            <a:r>
              <a:rPr lang="en-US" sz="2820" dirty="0">
                <a:solidFill>
                  <a:srgbClr val="FFFFFF"/>
                </a:solidFill>
                <a:latin typeface="Nourd Bold"/>
              </a:rPr>
              <a:t> </a:t>
            </a:r>
            <a:r>
              <a:rPr lang="en-US" sz="2820" dirty="0" err="1">
                <a:solidFill>
                  <a:srgbClr val="FFFFFF"/>
                </a:solidFill>
                <a:latin typeface="Nourd Bold"/>
              </a:rPr>
              <a:t>dönük</a:t>
            </a:r>
            <a:r>
              <a:rPr lang="en-US" sz="2820" dirty="0">
                <a:solidFill>
                  <a:srgbClr val="FFFFFF"/>
                </a:solidFill>
                <a:latin typeface="Nourd Bold"/>
              </a:rPr>
              <a:t> </a:t>
            </a:r>
            <a:r>
              <a:rPr lang="en-US" sz="2820" dirty="0" err="1">
                <a:solidFill>
                  <a:srgbClr val="FFFFFF"/>
                </a:solidFill>
                <a:latin typeface="Nourd Bold"/>
              </a:rPr>
              <a:t>şekilde</a:t>
            </a:r>
            <a:r>
              <a:rPr lang="en-US" sz="2820" dirty="0">
                <a:solidFill>
                  <a:srgbClr val="FFFFFF"/>
                </a:solidFill>
                <a:latin typeface="Nourd Bold"/>
              </a:rPr>
              <a:t> </a:t>
            </a:r>
            <a:r>
              <a:rPr lang="en-US" sz="2820" dirty="0" err="1">
                <a:solidFill>
                  <a:srgbClr val="FFFFFF"/>
                </a:solidFill>
                <a:latin typeface="Nourd Bold"/>
              </a:rPr>
              <a:t>oturması</a:t>
            </a:r>
            <a:r>
              <a:rPr lang="en-US" sz="2820" dirty="0">
                <a:solidFill>
                  <a:srgbClr val="FFFFFF"/>
                </a:solidFill>
                <a:latin typeface="Nourd Bold"/>
              </a:rPr>
              <a:t> </a:t>
            </a:r>
            <a:r>
              <a:rPr lang="en-US" sz="2820" dirty="0" err="1">
                <a:solidFill>
                  <a:srgbClr val="FFFFFF"/>
                </a:solidFill>
                <a:latin typeface="Nourd Bold"/>
              </a:rPr>
              <a:t>istenir</a:t>
            </a:r>
            <a:r>
              <a:rPr lang="en-US" sz="2820" dirty="0">
                <a:solidFill>
                  <a:srgbClr val="FFFFFF"/>
                </a:solidFill>
                <a:latin typeface="Nourd Bold"/>
              </a:rPr>
              <a:t>.</a:t>
            </a:r>
          </a:p>
          <a:p>
            <a:pPr>
              <a:lnSpc>
                <a:spcPts val="3948"/>
              </a:lnSpc>
            </a:pPr>
            <a:r>
              <a:rPr lang="en-US" sz="2820" dirty="0">
                <a:solidFill>
                  <a:srgbClr val="FFFFFF"/>
                </a:solidFill>
                <a:latin typeface="Nourd Bold"/>
              </a:rPr>
              <a:t>3. </a:t>
            </a:r>
            <a:r>
              <a:rPr lang="en-US" sz="2820" dirty="0" err="1">
                <a:solidFill>
                  <a:srgbClr val="FFFFFF"/>
                </a:solidFill>
                <a:latin typeface="Nourd Bold"/>
              </a:rPr>
              <a:t>İki</a:t>
            </a:r>
            <a:r>
              <a:rPr lang="en-US" sz="2820" dirty="0">
                <a:solidFill>
                  <a:srgbClr val="FFFFFF"/>
                </a:solidFill>
                <a:latin typeface="Nourd Bold"/>
              </a:rPr>
              <a:t> </a:t>
            </a:r>
            <a:r>
              <a:rPr lang="en-US" sz="2820" dirty="0" err="1">
                <a:solidFill>
                  <a:srgbClr val="FFFFFF"/>
                </a:solidFill>
                <a:latin typeface="Nourd Bold"/>
              </a:rPr>
              <a:t>kişilik</a:t>
            </a:r>
            <a:r>
              <a:rPr lang="en-US" sz="2820" dirty="0">
                <a:solidFill>
                  <a:srgbClr val="FFFFFF"/>
                </a:solidFill>
                <a:latin typeface="Nourd Bold"/>
              </a:rPr>
              <a:t> </a:t>
            </a:r>
            <a:r>
              <a:rPr lang="en-US" sz="2820" dirty="0" err="1">
                <a:solidFill>
                  <a:srgbClr val="FFFFFF"/>
                </a:solidFill>
                <a:latin typeface="Nourd Bold"/>
              </a:rPr>
              <a:t>gruptaki</a:t>
            </a:r>
            <a:r>
              <a:rPr lang="en-US" sz="2820" dirty="0">
                <a:solidFill>
                  <a:srgbClr val="FFFFFF"/>
                </a:solidFill>
                <a:latin typeface="Nourd Bold"/>
              </a:rPr>
              <a:t> </a:t>
            </a:r>
            <a:r>
              <a:rPr lang="en-US" sz="2820" dirty="0" err="1">
                <a:solidFill>
                  <a:srgbClr val="FFFFFF"/>
                </a:solidFill>
                <a:latin typeface="Nourd Bold"/>
              </a:rPr>
              <a:t>kişilerden</a:t>
            </a:r>
            <a:r>
              <a:rPr lang="en-US" sz="2820" dirty="0">
                <a:solidFill>
                  <a:srgbClr val="FFFFFF"/>
                </a:solidFill>
                <a:latin typeface="Nourd Bold"/>
              </a:rPr>
              <a:t> </a:t>
            </a:r>
            <a:r>
              <a:rPr lang="en-US" sz="2820" dirty="0" err="1">
                <a:solidFill>
                  <a:srgbClr val="FFFFFF"/>
                </a:solidFill>
                <a:latin typeface="Nourd Bold"/>
              </a:rPr>
              <a:t>birine</a:t>
            </a:r>
            <a:r>
              <a:rPr lang="en-US" sz="2820" dirty="0">
                <a:solidFill>
                  <a:srgbClr val="FFFFFF"/>
                </a:solidFill>
                <a:latin typeface="Nourd Bold"/>
              </a:rPr>
              <a:t> </a:t>
            </a:r>
            <a:r>
              <a:rPr lang="en-US" sz="2820" dirty="0" err="1">
                <a:solidFill>
                  <a:srgbClr val="FFFFFF"/>
                </a:solidFill>
                <a:latin typeface="Nourd Bold"/>
              </a:rPr>
              <a:t>üzerinde</a:t>
            </a:r>
            <a:r>
              <a:rPr lang="en-US" sz="2820" dirty="0">
                <a:solidFill>
                  <a:srgbClr val="FFFFFF"/>
                </a:solidFill>
                <a:latin typeface="Nourd Bold"/>
              </a:rPr>
              <a:t> </a:t>
            </a:r>
            <a:r>
              <a:rPr lang="en-US" sz="2820" dirty="0" err="1">
                <a:solidFill>
                  <a:srgbClr val="FFFFFF"/>
                </a:solidFill>
                <a:latin typeface="Nourd Bold"/>
              </a:rPr>
              <a:t>çizim</a:t>
            </a:r>
            <a:r>
              <a:rPr lang="en-US" sz="2820" dirty="0">
                <a:solidFill>
                  <a:srgbClr val="FFFFFF"/>
                </a:solidFill>
                <a:latin typeface="Nourd Bold"/>
              </a:rPr>
              <a:t> </a:t>
            </a:r>
            <a:r>
              <a:rPr lang="en-US" sz="2820" dirty="0" err="1">
                <a:solidFill>
                  <a:srgbClr val="FFFFFF"/>
                </a:solidFill>
                <a:latin typeface="Nourd Bold"/>
              </a:rPr>
              <a:t>olan</a:t>
            </a:r>
            <a:r>
              <a:rPr lang="en-US" sz="2820" dirty="0">
                <a:solidFill>
                  <a:srgbClr val="FFFFFF"/>
                </a:solidFill>
                <a:latin typeface="Nourd Bold"/>
              </a:rPr>
              <a:t> </a:t>
            </a:r>
            <a:r>
              <a:rPr lang="en-US" sz="2820" dirty="0" err="1">
                <a:solidFill>
                  <a:srgbClr val="FFFFFF"/>
                </a:solidFill>
                <a:latin typeface="Nourd Bold"/>
              </a:rPr>
              <a:t>kağıt</a:t>
            </a:r>
            <a:r>
              <a:rPr lang="en-US" sz="2820" dirty="0">
                <a:solidFill>
                  <a:srgbClr val="FFFFFF"/>
                </a:solidFill>
                <a:latin typeface="Nourd Bold"/>
              </a:rPr>
              <a:t> </a:t>
            </a:r>
            <a:r>
              <a:rPr lang="en-US" sz="2820" dirty="0" err="1">
                <a:solidFill>
                  <a:srgbClr val="FFFFFF"/>
                </a:solidFill>
                <a:latin typeface="Nourd Bold"/>
              </a:rPr>
              <a:t>verilir</a:t>
            </a:r>
            <a:r>
              <a:rPr lang="en-US" sz="2820" dirty="0">
                <a:solidFill>
                  <a:srgbClr val="FFFFFF"/>
                </a:solidFill>
                <a:latin typeface="Nourd Bold"/>
              </a:rPr>
              <a:t> ,</a:t>
            </a:r>
            <a:r>
              <a:rPr lang="en-US" sz="2820" dirty="0" err="1">
                <a:solidFill>
                  <a:srgbClr val="FFFFFF"/>
                </a:solidFill>
                <a:latin typeface="Nourd Bold"/>
              </a:rPr>
              <a:t>diğerine</a:t>
            </a:r>
            <a:r>
              <a:rPr lang="en-US" sz="2820" dirty="0">
                <a:solidFill>
                  <a:srgbClr val="FFFFFF"/>
                </a:solidFill>
                <a:latin typeface="Nourd Bold"/>
              </a:rPr>
              <a:t> </a:t>
            </a:r>
            <a:r>
              <a:rPr lang="en-US" sz="2820" dirty="0" err="1">
                <a:solidFill>
                  <a:srgbClr val="FFFFFF"/>
                </a:solidFill>
                <a:latin typeface="Nourd Bold"/>
              </a:rPr>
              <a:t>boş</a:t>
            </a:r>
            <a:r>
              <a:rPr lang="en-US" sz="2820" dirty="0">
                <a:solidFill>
                  <a:srgbClr val="FFFFFF"/>
                </a:solidFill>
                <a:latin typeface="Nourd Bold"/>
              </a:rPr>
              <a:t> </a:t>
            </a:r>
            <a:r>
              <a:rPr lang="en-US" sz="2820" dirty="0" err="1">
                <a:solidFill>
                  <a:srgbClr val="FFFFFF"/>
                </a:solidFill>
                <a:latin typeface="Nourd Bold"/>
              </a:rPr>
              <a:t>kağıt</a:t>
            </a:r>
            <a:r>
              <a:rPr lang="en-US" sz="2820" dirty="0">
                <a:solidFill>
                  <a:srgbClr val="FFFFFF"/>
                </a:solidFill>
                <a:latin typeface="Nourd Bold"/>
              </a:rPr>
              <a:t> </a:t>
            </a:r>
            <a:r>
              <a:rPr lang="en-US" sz="2820" dirty="0" err="1">
                <a:solidFill>
                  <a:srgbClr val="FFFFFF"/>
                </a:solidFill>
                <a:latin typeface="Nourd Bold"/>
              </a:rPr>
              <a:t>ve</a:t>
            </a:r>
            <a:r>
              <a:rPr lang="en-US" sz="2820" dirty="0">
                <a:solidFill>
                  <a:srgbClr val="FFFFFF"/>
                </a:solidFill>
                <a:latin typeface="Nourd Bold"/>
              </a:rPr>
              <a:t> </a:t>
            </a:r>
            <a:r>
              <a:rPr lang="en-US" sz="2820" dirty="0" err="1">
                <a:solidFill>
                  <a:srgbClr val="FFFFFF"/>
                </a:solidFill>
                <a:latin typeface="Nourd Bold"/>
              </a:rPr>
              <a:t>kalem</a:t>
            </a:r>
            <a:r>
              <a:rPr lang="en-US" sz="2820" dirty="0">
                <a:solidFill>
                  <a:srgbClr val="FFFFFF"/>
                </a:solidFill>
                <a:latin typeface="Nourd Bold"/>
              </a:rPr>
              <a:t> </a:t>
            </a:r>
            <a:r>
              <a:rPr lang="en-US" sz="2820" dirty="0" err="1">
                <a:solidFill>
                  <a:srgbClr val="FFFFFF"/>
                </a:solidFill>
                <a:latin typeface="Nourd Bold"/>
              </a:rPr>
              <a:t>verilir</a:t>
            </a:r>
            <a:r>
              <a:rPr lang="en-US" sz="2820" dirty="0">
                <a:solidFill>
                  <a:srgbClr val="FFFFFF"/>
                </a:solidFill>
                <a:latin typeface="Nourd Bold"/>
              </a:rPr>
              <a:t>.</a:t>
            </a:r>
          </a:p>
          <a:p>
            <a:pPr>
              <a:lnSpc>
                <a:spcPts val="3948"/>
              </a:lnSpc>
            </a:pPr>
            <a:r>
              <a:rPr lang="en-US" sz="2820" dirty="0">
                <a:solidFill>
                  <a:srgbClr val="FFFFFF"/>
                </a:solidFill>
                <a:latin typeface="Nourd Bold"/>
              </a:rPr>
              <a:t>4.Gruba 3-5 </a:t>
            </a:r>
            <a:r>
              <a:rPr lang="en-US" sz="2820" dirty="0" err="1">
                <a:solidFill>
                  <a:srgbClr val="FFFFFF"/>
                </a:solidFill>
                <a:latin typeface="Nourd Bold"/>
              </a:rPr>
              <a:t>dakika</a:t>
            </a:r>
            <a:r>
              <a:rPr lang="en-US" sz="2820" dirty="0">
                <a:solidFill>
                  <a:srgbClr val="FFFFFF"/>
                </a:solidFill>
                <a:latin typeface="Nourd Bold"/>
              </a:rPr>
              <a:t> </a:t>
            </a:r>
            <a:r>
              <a:rPr lang="en-US" sz="2820" dirty="0" err="1">
                <a:solidFill>
                  <a:srgbClr val="FFFFFF"/>
                </a:solidFill>
                <a:latin typeface="Nourd Bold"/>
              </a:rPr>
              <a:t>gibi</a:t>
            </a:r>
            <a:r>
              <a:rPr lang="en-US" sz="2820" dirty="0">
                <a:solidFill>
                  <a:srgbClr val="FFFFFF"/>
                </a:solidFill>
                <a:latin typeface="Nourd Bold"/>
              </a:rPr>
              <a:t> </a:t>
            </a:r>
            <a:r>
              <a:rPr lang="en-US" sz="2820" dirty="0" err="1">
                <a:solidFill>
                  <a:srgbClr val="FFFFFF"/>
                </a:solidFill>
                <a:latin typeface="Nourd Bold"/>
              </a:rPr>
              <a:t>kısa</a:t>
            </a:r>
            <a:r>
              <a:rPr lang="en-US" sz="2820" dirty="0">
                <a:solidFill>
                  <a:srgbClr val="FFFFFF"/>
                </a:solidFill>
                <a:latin typeface="Nourd Bold"/>
              </a:rPr>
              <a:t> </a:t>
            </a:r>
            <a:r>
              <a:rPr lang="en-US" sz="2820" dirty="0" err="1">
                <a:solidFill>
                  <a:srgbClr val="FFFFFF"/>
                </a:solidFill>
                <a:latin typeface="Nourd Bold"/>
              </a:rPr>
              <a:t>bir</a:t>
            </a:r>
            <a:r>
              <a:rPr lang="en-US" sz="2820" dirty="0">
                <a:solidFill>
                  <a:srgbClr val="FFFFFF"/>
                </a:solidFill>
                <a:latin typeface="Nourd Bold"/>
              </a:rPr>
              <a:t> </a:t>
            </a:r>
            <a:r>
              <a:rPr lang="en-US" sz="2820" dirty="0" err="1">
                <a:solidFill>
                  <a:srgbClr val="FFFFFF"/>
                </a:solidFill>
                <a:latin typeface="Nourd Bold"/>
              </a:rPr>
              <a:t>süre</a:t>
            </a:r>
            <a:r>
              <a:rPr lang="en-US" sz="2820" dirty="0">
                <a:solidFill>
                  <a:srgbClr val="FFFFFF"/>
                </a:solidFill>
                <a:latin typeface="Nourd Bold"/>
              </a:rPr>
              <a:t> </a:t>
            </a:r>
            <a:r>
              <a:rPr lang="en-US" sz="2820" dirty="0" err="1">
                <a:solidFill>
                  <a:srgbClr val="FFFFFF"/>
                </a:solidFill>
                <a:latin typeface="Nourd Bold"/>
              </a:rPr>
              <a:t>verilir</a:t>
            </a:r>
            <a:r>
              <a:rPr lang="en-US" sz="2820" dirty="0">
                <a:solidFill>
                  <a:srgbClr val="FFFFFF"/>
                </a:solidFill>
                <a:latin typeface="Nourd Bold"/>
              </a:rPr>
              <a:t>.</a:t>
            </a:r>
          </a:p>
          <a:p>
            <a:pPr>
              <a:lnSpc>
                <a:spcPts val="3948"/>
              </a:lnSpc>
            </a:pPr>
            <a:r>
              <a:rPr lang="en-US" sz="2820" dirty="0">
                <a:solidFill>
                  <a:srgbClr val="FFFFFF"/>
                </a:solidFill>
                <a:latin typeface="Nourd Bold"/>
              </a:rPr>
              <a:t>5- </a:t>
            </a:r>
            <a:r>
              <a:rPr lang="en-US" sz="2820" dirty="0" err="1">
                <a:solidFill>
                  <a:srgbClr val="FFFFFF"/>
                </a:solidFill>
                <a:latin typeface="Nourd Bold"/>
              </a:rPr>
              <a:t>iki</a:t>
            </a:r>
            <a:r>
              <a:rPr lang="en-US" sz="2820" dirty="0">
                <a:solidFill>
                  <a:srgbClr val="FFFFFF"/>
                </a:solidFill>
                <a:latin typeface="Nourd Bold"/>
              </a:rPr>
              <a:t> </a:t>
            </a:r>
            <a:r>
              <a:rPr lang="en-US" sz="2820" dirty="0" err="1">
                <a:solidFill>
                  <a:srgbClr val="FFFFFF"/>
                </a:solidFill>
                <a:latin typeface="Nourd Bold"/>
              </a:rPr>
              <a:t>kişinin</a:t>
            </a:r>
            <a:r>
              <a:rPr lang="en-US" sz="2820" dirty="0">
                <a:solidFill>
                  <a:srgbClr val="FFFFFF"/>
                </a:solidFill>
                <a:latin typeface="Nourd Bold"/>
              </a:rPr>
              <a:t> </a:t>
            </a:r>
            <a:r>
              <a:rPr lang="en-US" sz="2820" dirty="0" err="1">
                <a:solidFill>
                  <a:srgbClr val="FFFFFF"/>
                </a:solidFill>
                <a:latin typeface="Nourd Bold"/>
              </a:rPr>
              <a:t>aralarında</a:t>
            </a:r>
            <a:r>
              <a:rPr lang="en-US" sz="2820" dirty="0">
                <a:solidFill>
                  <a:srgbClr val="FFFFFF"/>
                </a:solidFill>
                <a:latin typeface="Nourd Bold"/>
              </a:rPr>
              <a:t> </a:t>
            </a:r>
            <a:r>
              <a:rPr lang="en-US" sz="2820" dirty="0" err="1">
                <a:solidFill>
                  <a:srgbClr val="FFFFFF"/>
                </a:solidFill>
                <a:latin typeface="Nourd Bold"/>
              </a:rPr>
              <a:t>sözlü</a:t>
            </a:r>
            <a:r>
              <a:rPr lang="en-US" sz="2820" dirty="0">
                <a:solidFill>
                  <a:srgbClr val="FFFFFF"/>
                </a:solidFill>
                <a:latin typeface="Nourd Bold"/>
              </a:rPr>
              <a:t> </a:t>
            </a:r>
            <a:r>
              <a:rPr lang="en-US" sz="2820" dirty="0" err="1">
                <a:solidFill>
                  <a:srgbClr val="FFFFFF"/>
                </a:solidFill>
                <a:latin typeface="Nourd Bold"/>
              </a:rPr>
              <a:t>iletişim</a:t>
            </a:r>
            <a:r>
              <a:rPr lang="en-US" sz="2820" dirty="0">
                <a:solidFill>
                  <a:srgbClr val="FFFFFF"/>
                </a:solidFill>
                <a:latin typeface="Nourd Bold"/>
              </a:rPr>
              <a:t> </a:t>
            </a:r>
            <a:r>
              <a:rPr lang="en-US" sz="2820" dirty="0" err="1">
                <a:solidFill>
                  <a:srgbClr val="FFFFFF"/>
                </a:solidFill>
                <a:latin typeface="Nourd Bold"/>
              </a:rPr>
              <a:t>kurarak</a:t>
            </a:r>
            <a:r>
              <a:rPr lang="en-US" sz="2820" dirty="0">
                <a:solidFill>
                  <a:srgbClr val="FFFFFF"/>
                </a:solidFill>
                <a:latin typeface="Nourd Bold"/>
              </a:rPr>
              <a:t> </a:t>
            </a:r>
            <a:r>
              <a:rPr lang="en-US" sz="2820" dirty="0" err="1">
                <a:solidFill>
                  <a:srgbClr val="FFFFFF"/>
                </a:solidFill>
                <a:latin typeface="Nourd Bold"/>
              </a:rPr>
              <a:t>bir</a:t>
            </a:r>
            <a:r>
              <a:rPr lang="en-US" sz="2820" dirty="0">
                <a:solidFill>
                  <a:srgbClr val="FFFFFF"/>
                </a:solidFill>
                <a:latin typeface="Nourd Bold"/>
              </a:rPr>
              <a:t> </a:t>
            </a:r>
            <a:r>
              <a:rPr lang="en-US" sz="2820" dirty="0" err="1">
                <a:solidFill>
                  <a:srgbClr val="FFFFFF"/>
                </a:solidFill>
                <a:latin typeface="Nourd Bold"/>
              </a:rPr>
              <a:t>kağıttaki</a:t>
            </a:r>
            <a:r>
              <a:rPr lang="en-US" sz="2820" dirty="0">
                <a:solidFill>
                  <a:srgbClr val="FFFFFF"/>
                </a:solidFill>
                <a:latin typeface="Nourd Bold"/>
              </a:rPr>
              <a:t> </a:t>
            </a:r>
            <a:r>
              <a:rPr lang="en-US" sz="2820" dirty="0" err="1">
                <a:solidFill>
                  <a:srgbClr val="FFFFFF"/>
                </a:solidFill>
                <a:latin typeface="Nourd Bold"/>
              </a:rPr>
              <a:t>çizimi</a:t>
            </a:r>
            <a:r>
              <a:rPr lang="en-US" sz="2820" dirty="0">
                <a:solidFill>
                  <a:srgbClr val="FFFFFF"/>
                </a:solidFill>
                <a:latin typeface="Nourd Bold"/>
              </a:rPr>
              <a:t> </a:t>
            </a:r>
            <a:r>
              <a:rPr lang="en-US" sz="2820" dirty="0" err="1">
                <a:solidFill>
                  <a:srgbClr val="FFFFFF"/>
                </a:solidFill>
                <a:latin typeface="Nourd Bold"/>
              </a:rPr>
              <a:t>diğerine</a:t>
            </a:r>
            <a:r>
              <a:rPr lang="en-US" sz="2820" dirty="0">
                <a:solidFill>
                  <a:srgbClr val="FFFFFF"/>
                </a:solidFill>
                <a:latin typeface="Nourd Bold"/>
              </a:rPr>
              <a:t> </a:t>
            </a:r>
            <a:r>
              <a:rPr lang="en-US" sz="2820" dirty="0" err="1">
                <a:solidFill>
                  <a:srgbClr val="FFFFFF"/>
                </a:solidFill>
                <a:latin typeface="Nourd Bold"/>
              </a:rPr>
              <a:t>aktarmaları</a:t>
            </a:r>
            <a:r>
              <a:rPr lang="en-US" sz="2820" dirty="0">
                <a:solidFill>
                  <a:srgbClr val="FFFFFF"/>
                </a:solidFill>
                <a:latin typeface="Nourd Bold"/>
              </a:rPr>
              <a:t> </a:t>
            </a:r>
            <a:r>
              <a:rPr lang="en-US" sz="2820" dirty="0" err="1">
                <a:solidFill>
                  <a:srgbClr val="FFFFFF"/>
                </a:solidFill>
                <a:latin typeface="Nourd Bold"/>
              </a:rPr>
              <a:t>beklenir</a:t>
            </a:r>
            <a:r>
              <a:rPr lang="en-US" sz="2820" dirty="0">
                <a:solidFill>
                  <a:srgbClr val="FFFFFF"/>
                </a:solidFill>
                <a:latin typeface="Nourd Bold"/>
              </a:rPr>
              <a:t>.</a:t>
            </a:r>
          </a:p>
          <a:p>
            <a:pPr>
              <a:lnSpc>
                <a:spcPts val="3948"/>
              </a:lnSpc>
            </a:pPr>
            <a:r>
              <a:rPr lang="en-US" sz="2820" dirty="0">
                <a:solidFill>
                  <a:srgbClr val="FFFFFF"/>
                </a:solidFill>
                <a:latin typeface="Nourd Bold"/>
              </a:rPr>
              <a:t>6- </a:t>
            </a:r>
            <a:r>
              <a:rPr lang="en-US" sz="2820" dirty="0" err="1">
                <a:solidFill>
                  <a:srgbClr val="FFFFFF"/>
                </a:solidFill>
                <a:latin typeface="Nourd Bold"/>
              </a:rPr>
              <a:t>Oyun</a:t>
            </a:r>
            <a:r>
              <a:rPr lang="en-US" sz="2820" dirty="0">
                <a:solidFill>
                  <a:srgbClr val="FFFFFF"/>
                </a:solidFill>
                <a:latin typeface="Nourd Bold"/>
              </a:rPr>
              <a:t> </a:t>
            </a:r>
            <a:r>
              <a:rPr lang="en-US" sz="2820" dirty="0" err="1">
                <a:solidFill>
                  <a:srgbClr val="FFFFFF"/>
                </a:solidFill>
                <a:latin typeface="Nourd Bold"/>
              </a:rPr>
              <a:t>sonunda</a:t>
            </a:r>
            <a:r>
              <a:rPr lang="en-US" sz="2820" dirty="0">
                <a:solidFill>
                  <a:srgbClr val="FFFFFF"/>
                </a:solidFill>
                <a:latin typeface="Nourd Bold"/>
              </a:rPr>
              <a:t> </a:t>
            </a:r>
            <a:r>
              <a:rPr lang="en-US" sz="2820" dirty="0" err="1">
                <a:solidFill>
                  <a:srgbClr val="FFFFFF"/>
                </a:solidFill>
                <a:latin typeface="Nourd Bold"/>
              </a:rPr>
              <a:t>iki</a:t>
            </a:r>
            <a:r>
              <a:rPr lang="en-US" sz="2820" dirty="0">
                <a:solidFill>
                  <a:srgbClr val="FFFFFF"/>
                </a:solidFill>
                <a:latin typeface="Nourd Bold"/>
              </a:rPr>
              <a:t> </a:t>
            </a:r>
            <a:r>
              <a:rPr lang="en-US" sz="2820" dirty="0" err="1">
                <a:solidFill>
                  <a:srgbClr val="FFFFFF"/>
                </a:solidFill>
                <a:latin typeface="Nourd Bold"/>
              </a:rPr>
              <a:t>kağıt</a:t>
            </a:r>
            <a:r>
              <a:rPr lang="en-US" sz="2820" dirty="0">
                <a:solidFill>
                  <a:srgbClr val="FFFFFF"/>
                </a:solidFill>
                <a:latin typeface="Nourd Bold"/>
              </a:rPr>
              <a:t> </a:t>
            </a:r>
            <a:r>
              <a:rPr lang="en-US" sz="2820" dirty="0" err="1">
                <a:solidFill>
                  <a:srgbClr val="FFFFFF"/>
                </a:solidFill>
                <a:latin typeface="Nourd Bold"/>
              </a:rPr>
              <a:t>karşılaştırılır</a:t>
            </a:r>
            <a:r>
              <a:rPr lang="en-US" sz="2820" dirty="0">
                <a:solidFill>
                  <a:srgbClr val="FFFFFF"/>
                </a:solidFill>
                <a:latin typeface="Nourd Bold"/>
              </a:rPr>
              <a:t>, </a:t>
            </a:r>
            <a:r>
              <a:rPr lang="en-US" sz="2820" dirty="0" err="1">
                <a:solidFill>
                  <a:srgbClr val="FFFFFF"/>
                </a:solidFill>
                <a:latin typeface="Nourd Bold"/>
              </a:rPr>
              <a:t>benzerliklere</a:t>
            </a:r>
            <a:r>
              <a:rPr lang="en-US" sz="2820" dirty="0">
                <a:solidFill>
                  <a:srgbClr val="FFFFFF"/>
                </a:solidFill>
                <a:latin typeface="Nourd Bold"/>
              </a:rPr>
              <a:t>, </a:t>
            </a:r>
            <a:r>
              <a:rPr lang="en-US" sz="2820" dirty="0" err="1">
                <a:solidFill>
                  <a:srgbClr val="FFFFFF"/>
                </a:solidFill>
                <a:latin typeface="Nourd Bold"/>
              </a:rPr>
              <a:t>farklılıklara</a:t>
            </a:r>
            <a:r>
              <a:rPr lang="en-US" sz="2820" dirty="0">
                <a:solidFill>
                  <a:srgbClr val="FFFFFF"/>
                </a:solidFill>
                <a:latin typeface="Nourd Bold"/>
              </a:rPr>
              <a:t> </a:t>
            </a:r>
            <a:r>
              <a:rPr lang="en-US" sz="2820" dirty="0" err="1">
                <a:solidFill>
                  <a:srgbClr val="FFFFFF"/>
                </a:solidFill>
                <a:latin typeface="Nourd Bold"/>
              </a:rPr>
              <a:t>bakılır</a:t>
            </a:r>
            <a:r>
              <a:rPr lang="en-US" sz="2820" dirty="0">
                <a:solidFill>
                  <a:srgbClr val="FFFFFF"/>
                </a:solidFill>
                <a:latin typeface="Nourd Bold"/>
              </a:rPr>
              <a:t>.</a:t>
            </a:r>
          </a:p>
          <a:p>
            <a:pPr>
              <a:lnSpc>
                <a:spcPts val="3948"/>
              </a:lnSpc>
            </a:pPr>
            <a:r>
              <a:rPr lang="en-US" sz="2820" dirty="0">
                <a:solidFill>
                  <a:srgbClr val="FFFFFF"/>
                </a:solidFill>
                <a:latin typeface="Nourd Bold"/>
              </a:rPr>
              <a:t>7- </a:t>
            </a:r>
            <a:r>
              <a:rPr lang="en-US" sz="2820" dirty="0" err="1">
                <a:solidFill>
                  <a:srgbClr val="FFFFFF"/>
                </a:solidFill>
                <a:latin typeface="Nourd Bold"/>
              </a:rPr>
              <a:t>Süreç</a:t>
            </a:r>
            <a:r>
              <a:rPr lang="en-US" sz="2820" dirty="0">
                <a:solidFill>
                  <a:srgbClr val="FFFFFF"/>
                </a:solidFill>
                <a:latin typeface="Nourd Bold"/>
              </a:rPr>
              <a:t> </a:t>
            </a:r>
            <a:r>
              <a:rPr lang="en-US" sz="2820" dirty="0" err="1">
                <a:solidFill>
                  <a:srgbClr val="FFFFFF"/>
                </a:solidFill>
                <a:latin typeface="Nourd Bold"/>
              </a:rPr>
              <a:t>ve</a:t>
            </a:r>
            <a:r>
              <a:rPr lang="en-US" sz="2820" dirty="0">
                <a:solidFill>
                  <a:srgbClr val="FFFFFF"/>
                </a:solidFill>
                <a:latin typeface="Nourd Bold"/>
              </a:rPr>
              <a:t> </a:t>
            </a:r>
            <a:r>
              <a:rPr lang="en-US" sz="2820" dirty="0" err="1">
                <a:solidFill>
                  <a:srgbClr val="FFFFFF"/>
                </a:solidFill>
                <a:latin typeface="Nourd Bold"/>
              </a:rPr>
              <a:t>sonuç</a:t>
            </a:r>
            <a:r>
              <a:rPr lang="en-US" sz="2820" dirty="0">
                <a:solidFill>
                  <a:srgbClr val="FFFFFF"/>
                </a:solidFill>
                <a:latin typeface="Nourd Bold"/>
              </a:rPr>
              <a:t> </a:t>
            </a:r>
            <a:r>
              <a:rPr lang="en-US" sz="2820" dirty="0" err="1">
                <a:solidFill>
                  <a:srgbClr val="FFFFFF"/>
                </a:solidFill>
                <a:latin typeface="Nourd Bold"/>
              </a:rPr>
              <a:t>ile</a:t>
            </a:r>
            <a:r>
              <a:rPr lang="en-US" sz="2820" dirty="0">
                <a:solidFill>
                  <a:srgbClr val="FFFFFF"/>
                </a:solidFill>
                <a:latin typeface="Nourd Bold"/>
              </a:rPr>
              <a:t> </a:t>
            </a:r>
            <a:r>
              <a:rPr lang="en-US" sz="2820" dirty="0" err="1">
                <a:solidFill>
                  <a:srgbClr val="FFFFFF"/>
                </a:solidFill>
                <a:latin typeface="Nourd Bold"/>
              </a:rPr>
              <a:t>ilgili</a:t>
            </a:r>
            <a:r>
              <a:rPr lang="en-US" sz="2820" dirty="0">
                <a:solidFill>
                  <a:srgbClr val="FFFFFF"/>
                </a:solidFill>
                <a:latin typeface="Nourd Bold"/>
              </a:rPr>
              <a:t> </a:t>
            </a:r>
            <a:r>
              <a:rPr lang="en-US" sz="2820" dirty="0" err="1">
                <a:solidFill>
                  <a:srgbClr val="FFFFFF"/>
                </a:solidFill>
                <a:latin typeface="Nourd Bold"/>
              </a:rPr>
              <a:t>iletişimin</a:t>
            </a:r>
            <a:r>
              <a:rPr lang="en-US" sz="2820" dirty="0">
                <a:solidFill>
                  <a:srgbClr val="FFFFFF"/>
                </a:solidFill>
                <a:latin typeface="Nourd Bold"/>
              </a:rPr>
              <a:t> </a:t>
            </a:r>
            <a:r>
              <a:rPr lang="en-US" sz="2820" dirty="0" err="1">
                <a:solidFill>
                  <a:srgbClr val="FFFFFF"/>
                </a:solidFill>
                <a:latin typeface="Nourd Bold"/>
              </a:rPr>
              <a:t>nasıl</a:t>
            </a:r>
            <a:r>
              <a:rPr lang="en-US" sz="2820" dirty="0">
                <a:solidFill>
                  <a:srgbClr val="FFFFFF"/>
                </a:solidFill>
                <a:latin typeface="Nourd Bold"/>
              </a:rPr>
              <a:t> </a:t>
            </a:r>
            <a:r>
              <a:rPr lang="en-US" sz="2820" dirty="0" err="1">
                <a:solidFill>
                  <a:srgbClr val="FFFFFF"/>
                </a:solidFill>
                <a:latin typeface="Nourd Bold"/>
              </a:rPr>
              <a:t>gerçekleştiği</a:t>
            </a:r>
            <a:r>
              <a:rPr lang="en-US" sz="2820" dirty="0">
                <a:solidFill>
                  <a:srgbClr val="FFFFFF"/>
                </a:solidFill>
                <a:latin typeface="Nourd Bold"/>
              </a:rPr>
              <a:t> </a:t>
            </a:r>
            <a:r>
              <a:rPr lang="en-US" sz="2820" dirty="0" err="1">
                <a:solidFill>
                  <a:srgbClr val="FFFFFF"/>
                </a:solidFill>
                <a:latin typeface="Nourd Bold"/>
              </a:rPr>
              <a:t>üzerine</a:t>
            </a:r>
            <a:r>
              <a:rPr lang="en-US" sz="2820" dirty="0">
                <a:solidFill>
                  <a:srgbClr val="FFFFFF"/>
                </a:solidFill>
                <a:latin typeface="Nourd Bold"/>
              </a:rPr>
              <a:t> </a:t>
            </a:r>
            <a:r>
              <a:rPr lang="en-US" sz="2820" dirty="0" err="1">
                <a:solidFill>
                  <a:srgbClr val="FFFFFF"/>
                </a:solidFill>
                <a:latin typeface="Nourd Bold"/>
              </a:rPr>
              <a:t>çözümleme</a:t>
            </a:r>
            <a:r>
              <a:rPr lang="en-US" sz="2820" dirty="0">
                <a:solidFill>
                  <a:srgbClr val="FFFFFF"/>
                </a:solidFill>
                <a:latin typeface="Nourd Bold"/>
              </a:rPr>
              <a:t> </a:t>
            </a:r>
            <a:r>
              <a:rPr lang="en-US" sz="2820" dirty="0" err="1">
                <a:solidFill>
                  <a:srgbClr val="FFFFFF"/>
                </a:solidFill>
                <a:latin typeface="Nourd Bold"/>
              </a:rPr>
              <a:t>yapılır</a:t>
            </a:r>
            <a:r>
              <a:rPr lang="en-US" sz="2820" dirty="0">
                <a:solidFill>
                  <a:srgbClr val="FFFFFF"/>
                </a:solidFill>
                <a:latin typeface="Nourd Bold"/>
              </a:rPr>
              <a:t>.</a:t>
            </a:r>
          </a:p>
          <a:p>
            <a:pPr>
              <a:lnSpc>
                <a:spcPts val="3948"/>
              </a:lnSpc>
            </a:pPr>
            <a:r>
              <a:rPr lang="en-US" sz="2820" dirty="0" err="1">
                <a:solidFill>
                  <a:srgbClr val="FFFFFF"/>
                </a:solidFill>
                <a:latin typeface="Nourd Bold"/>
              </a:rPr>
              <a:t>Çizimle</a:t>
            </a:r>
            <a:r>
              <a:rPr lang="en-US" sz="2820" dirty="0">
                <a:solidFill>
                  <a:srgbClr val="FFFFFF"/>
                </a:solidFill>
                <a:latin typeface="Nourd Bold"/>
              </a:rPr>
              <a:t> </a:t>
            </a:r>
            <a:r>
              <a:rPr lang="en-US" sz="2820" dirty="0" err="1">
                <a:solidFill>
                  <a:srgbClr val="FFFFFF"/>
                </a:solidFill>
                <a:latin typeface="Nourd Bold"/>
              </a:rPr>
              <a:t>ilgili</a:t>
            </a:r>
            <a:r>
              <a:rPr lang="en-US" sz="2820" dirty="0">
                <a:solidFill>
                  <a:srgbClr val="FFFFFF"/>
                </a:solidFill>
                <a:latin typeface="Nourd Bold"/>
              </a:rPr>
              <a:t> </a:t>
            </a:r>
            <a:r>
              <a:rPr lang="en-US" sz="2820" dirty="0" err="1">
                <a:solidFill>
                  <a:srgbClr val="FFFFFF"/>
                </a:solidFill>
                <a:latin typeface="Nourd Bold"/>
              </a:rPr>
              <a:t>örnekler</a:t>
            </a:r>
            <a:r>
              <a:rPr lang="en-US" sz="2820" dirty="0">
                <a:solidFill>
                  <a:srgbClr val="FFFFFF"/>
                </a:solidFill>
                <a:latin typeface="Nourd Bold"/>
              </a:rPr>
              <a:t> </a:t>
            </a:r>
            <a:r>
              <a:rPr lang="en-US" sz="2820" dirty="0" err="1">
                <a:solidFill>
                  <a:srgbClr val="FFFFFF"/>
                </a:solidFill>
                <a:latin typeface="Nourd Bold"/>
              </a:rPr>
              <a:t>için</a:t>
            </a:r>
            <a:r>
              <a:rPr lang="en-US" sz="2820" dirty="0">
                <a:solidFill>
                  <a:srgbClr val="FFFFFF"/>
                </a:solidFill>
                <a:latin typeface="Nourd Bold"/>
              </a:rPr>
              <a:t> ;</a:t>
            </a:r>
          </a:p>
          <a:p>
            <a:pPr>
              <a:lnSpc>
                <a:spcPts val="3948"/>
              </a:lnSpc>
            </a:pPr>
            <a:endParaRPr/>
          </a:p>
          <a:p>
            <a:pPr>
              <a:lnSpc>
                <a:spcPts val="3948"/>
              </a:lnSpc>
            </a:pPr>
            <a:r>
              <a:rPr lang="en-US" sz="2820" u="sng" dirty="0">
                <a:solidFill>
                  <a:srgbClr val="000000"/>
                </a:solidFill>
                <a:latin typeface="Nourd Bold"/>
                <a:hlinkClick r:id="rId14" tooltip="https://youtu.be/8yGhNwDMT-g?si=utIahakBu9raYLNm"/>
              </a:rPr>
              <a:t>https://youtu.be/8yGhNwDMT-g?si=utIahakBu9raYLNm</a:t>
            </a:r>
          </a:p>
          <a:p>
            <a:pPr>
              <a:lnSpc>
                <a:spcPts val="3948"/>
              </a:lnSpc>
            </a:pPr>
            <a:endParaRPr/>
          </a:p>
          <a:p>
            <a:pPr>
              <a:lnSpc>
                <a:spcPts val="3948"/>
              </a:lnSpc>
            </a:pPr>
            <a:endParaRPr/>
          </a:p>
          <a:p>
            <a:pPr>
              <a:lnSpc>
                <a:spcPts val="3948"/>
              </a:lnSpc>
            </a:pPr>
            <a:endParaRPr/>
          </a:p>
          <a:p>
            <a:pPr>
              <a:lnSpc>
                <a:spcPts val="3948"/>
              </a:lnSpc>
            </a:pPr>
            <a:endParaRPr/>
          </a:p>
          <a:p>
            <a:pPr>
              <a:lnSpc>
                <a:spcPts val="3948"/>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TextBox 3"/>
          <p:cNvSpPr txBox="1"/>
          <p:nvPr/>
        </p:nvSpPr>
        <p:spPr>
          <a:xfrm>
            <a:off x="2676362" y="810255"/>
            <a:ext cx="13150593" cy="4733925"/>
          </a:xfrm>
          <a:prstGeom prst="rect">
            <a:avLst/>
          </a:prstGeom>
        </p:spPr>
        <p:txBody>
          <a:bodyPr lIns="0" tIns="0" rIns="0" bIns="0" rtlCol="0" anchor="t">
            <a:spAutoFit/>
          </a:bodyPr>
          <a:lstStyle/>
          <a:p>
            <a:pPr algn="ctr">
              <a:lnSpc>
                <a:spcPts val="12599"/>
              </a:lnSpc>
            </a:pPr>
            <a:r>
              <a:rPr lang="en-US" sz="9000" b="1" spc="765" dirty="0" smtClean="0">
                <a:solidFill>
                  <a:srgbClr val="FFFFFF"/>
                </a:solidFill>
                <a:latin typeface="+mj-lt"/>
              </a:rPr>
              <a:t>ETK</a:t>
            </a:r>
            <a:r>
              <a:rPr lang="tr-TR" sz="9000" b="1" spc="765" dirty="0" smtClean="0">
                <a:solidFill>
                  <a:srgbClr val="FFFFFF"/>
                </a:solidFill>
                <a:latin typeface="+mj-lt"/>
              </a:rPr>
              <a:t>İ</a:t>
            </a:r>
            <a:r>
              <a:rPr lang="en-US" sz="9000" b="1" spc="765" dirty="0" smtClean="0">
                <a:solidFill>
                  <a:srgbClr val="FFFFFF"/>
                </a:solidFill>
                <a:latin typeface="+mj-lt"/>
              </a:rPr>
              <a:t>L</a:t>
            </a:r>
            <a:r>
              <a:rPr lang="tr-TR" sz="9000" b="1" spc="765" dirty="0" smtClean="0">
                <a:solidFill>
                  <a:srgbClr val="FFFFFF"/>
                </a:solidFill>
                <a:latin typeface="+mj-lt"/>
              </a:rPr>
              <a:t>İ</a:t>
            </a:r>
            <a:r>
              <a:rPr lang="en-US" sz="9000" b="1" spc="765" dirty="0" smtClean="0">
                <a:solidFill>
                  <a:srgbClr val="FFFFFF"/>
                </a:solidFill>
                <a:latin typeface="+mj-lt"/>
              </a:rPr>
              <a:t> </a:t>
            </a:r>
            <a:r>
              <a:rPr lang="en-US" sz="9000" b="1" spc="765" dirty="0">
                <a:solidFill>
                  <a:srgbClr val="FFFFFF"/>
                </a:solidFill>
                <a:latin typeface="+mj-lt"/>
              </a:rPr>
              <a:t>VE DOĞRU </a:t>
            </a:r>
            <a:r>
              <a:rPr lang="tr-TR" sz="9000" b="1" spc="765" dirty="0" smtClean="0">
                <a:solidFill>
                  <a:srgbClr val="FFFFFF"/>
                </a:solidFill>
                <a:latin typeface="+mj-lt"/>
              </a:rPr>
              <a:t>İ</a:t>
            </a:r>
            <a:r>
              <a:rPr lang="en-US" sz="9000" b="1" spc="765" dirty="0" smtClean="0">
                <a:solidFill>
                  <a:srgbClr val="FFFFFF"/>
                </a:solidFill>
                <a:latin typeface="+mj-lt"/>
              </a:rPr>
              <a:t>LET</a:t>
            </a:r>
            <a:r>
              <a:rPr lang="tr-TR" sz="9000" b="1" spc="765" dirty="0" smtClean="0">
                <a:solidFill>
                  <a:srgbClr val="FFFFFF"/>
                </a:solidFill>
                <a:latin typeface="+mj-lt"/>
              </a:rPr>
              <a:t>İ</a:t>
            </a:r>
            <a:r>
              <a:rPr lang="en-US" sz="9000" b="1" spc="765" dirty="0" smtClean="0">
                <a:solidFill>
                  <a:srgbClr val="FFFFFF"/>
                </a:solidFill>
                <a:latin typeface="+mj-lt"/>
              </a:rPr>
              <a:t>Ş</a:t>
            </a:r>
            <a:r>
              <a:rPr lang="tr-TR" sz="9000" b="1" spc="765" dirty="0" smtClean="0">
                <a:solidFill>
                  <a:srgbClr val="FFFFFF"/>
                </a:solidFill>
                <a:latin typeface="+mj-lt"/>
              </a:rPr>
              <a:t>İ</a:t>
            </a:r>
            <a:r>
              <a:rPr lang="en-US" sz="9000" b="1" spc="765" dirty="0" smtClean="0">
                <a:solidFill>
                  <a:srgbClr val="FFFFFF"/>
                </a:solidFill>
                <a:latin typeface="+mj-lt"/>
              </a:rPr>
              <a:t>M </a:t>
            </a:r>
            <a:r>
              <a:rPr lang="en-US" sz="9000" b="1" spc="765" dirty="0">
                <a:solidFill>
                  <a:srgbClr val="FFFFFF"/>
                </a:solidFill>
                <a:latin typeface="+mj-lt"/>
              </a:rPr>
              <a:t>NASIL OLMALIDIR?</a:t>
            </a:r>
          </a:p>
        </p:txBody>
      </p:sp>
      <p:sp>
        <p:nvSpPr>
          <p:cNvPr id="4" name="Freeform 4"/>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906494" y="6646531"/>
            <a:ext cx="307289" cy="307289"/>
          </a:xfrm>
          <a:custGeom>
            <a:avLst/>
            <a:gdLst/>
            <a:ahLst/>
            <a:cxnLst/>
            <a:rect l="l" t="t" r="r" b="b"/>
            <a:pathLst>
              <a:path w="307289" h="307289">
                <a:moveTo>
                  <a:pt x="0" y="0"/>
                </a:moveTo>
                <a:lnTo>
                  <a:pt x="307289" y="0"/>
                </a:lnTo>
                <a:lnTo>
                  <a:pt x="307289" y="307289"/>
                </a:lnTo>
                <a:lnTo>
                  <a:pt x="0" y="307289"/>
                </a:lnTo>
                <a:lnTo>
                  <a:pt x="0" y="0"/>
                </a:lnTo>
                <a:close/>
              </a:path>
            </a:pathLst>
          </a:custGeom>
          <a:blipFill>
            <a:blip r:embed="rId6"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7"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8"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1956047" y="8510514"/>
            <a:ext cx="369525" cy="369525"/>
          </a:xfrm>
          <a:custGeom>
            <a:avLst/>
            <a:gdLst/>
            <a:ahLst/>
            <a:cxnLst/>
            <a:rect l="l" t="t" r="r" b="b"/>
            <a:pathLst>
              <a:path w="369525" h="369525">
                <a:moveTo>
                  <a:pt x="0" y="0"/>
                </a:moveTo>
                <a:lnTo>
                  <a:pt x="369525" y="0"/>
                </a:lnTo>
                <a:lnTo>
                  <a:pt x="369525" y="369525"/>
                </a:lnTo>
                <a:lnTo>
                  <a:pt x="0" y="369525"/>
                </a:lnTo>
                <a:lnTo>
                  <a:pt x="0" y="0"/>
                </a:lnTo>
                <a:close/>
              </a:path>
            </a:pathLst>
          </a:custGeom>
          <a:blipFill>
            <a:blip r:embed="rId9"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0" cstate="print">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1"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2" cstate="print">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3" cstate="print">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6463132" y="5669116"/>
            <a:ext cx="5758626" cy="4114800"/>
          </a:xfrm>
          <a:custGeom>
            <a:avLst/>
            <a:gdLst/>
            <a:ahLst/>
            <a:cxnLst/>
            <a:rect l="l" t="t" r="r" b="b"/>
            <a:pathLst>
              <a:path w="5758626" h="4114800">
                <a:moveTo>
                  <a:pt x="0" y="0"/>
                </a:moveTo>
                <a:lnTo>
                  <a:pt x="5758626" y="0"/>
                </a:lnTo>
                <a:lnTo>
                  <a:pt x="5758626"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1838"/>
        </a:solidFill>
        <a:effectLst/>
      </p:bgPr>
    </p:bg>
    <p:spTree>
      <p:nvGrpSpPr>
        <p:cNvPr id="1" name=""/>
        <p:cNvGrpSpPr/>
        <p:nvPr/>
      </p:nvGrpSpPr>
      <p:grpSpPr>
        <a:xfrm>
          <a:off x="0" y="0"/>
          <a:ext cx="0" cy="0"/>
          <a:chOff x="0" y="0"/>
          <a:chExt cx="0" cy="0"/>
        </a:xfrm>
      </p:grpSpPr>
      <p:sp>
        <p:nvSpPr>
          <p:cNvPr id="2" name="Freeform 2"/>
          <p:cNvSpPr/>
          <p:nvPr/>
        </p:nvSpPr>
        <p:spPr>
          <a:xfrm>
            <a:off x="0" y="-171285"/>
            <a:ext cx="18288000" cy="3135314"/>
          </a:xfrm>
          <a:custGeom>
            <a:avLst/>
            <a:gdLst/>
            <a:ahLst/>
            <a:cxnLst/>
            <a:rect l="l" t="t" r="r" b="b"/>
            <a:pathLst>
              <a:path w="18288000" h="3135314">
                <a:moveTo>
                  <a:pt x="0" y="0"/>
                </a:moveTo>
                <a:lnTo>
                  <a:pt x="18288000" y="0"/>
                </a:lnTo>
                <a:lnTo>
                  <a:pt x="18288000" y="3135314"/>
                </a:lnTo>
                <a:lnTo>
                  <a:pt x="0" y="3135314"/>
                </a:lnTo>
                <a:lnTo>
                  <a:pt x="0" y="0"/>
                </a:lnTo>
                <a:close/>
              </a:path>
            </a:pathLst>
          </a:custGeom>
          <a:blipFill>
            <a:blip r:embed="rId2">
              <a:extLst>
                <a:ext uri="{96DAC541-7B7A-43D3-8B79-37D633B846F1}">
                  <asvg:svgBlip xmlns:asvg="http://schemas.microsoft.com/office/drawing/2016/SVG/main" xmlns="" r:embed="rId3"/>
                </a:ext>
              </a:extLst>
            </a:blip>
            <a:stretch>
              <a:fillRect t="-280597"/>
            </a:stretch>
          </a:blipFill>
        </p:spPr>
      </p:sp>
      <p:sp>
        <p:nvSpPr>
          <p:cNvPr id="3" name="Freeform 3"/>
          <p:cNvSpPr/>
          <p:nvPr/>
        </p:nvSpPr>
        <p:spPr>
          <a:xfrm>
            <a:off x="8589200" y="1964503"/>
            <a:ext cx="5897994" cy="1280402"/>
          </a:xfrm>
          <a:custGeom>
            <a:avLst/>
            <a:gdLst/>
            <a:ahLst/>
            <a:cxnLst/>
            <a:rect l="l" t="t" r="r" b="b"/>
            <a:pathLst>
              <a:path w="5897994" h="1280402">
                <a:moveTo>
                  <a:pt x="0" y="0"/>
                </a:moveTo>
                <a:lnTo>
                  <a:pt x="5897994" y="0"/>
                </a:lnTo>
                <a:lnTo>
                  <a:pt x="5897994" y="1280402"/>
                </a:lnTo>
                <a:lnTo>
                  <a:pt x="0" y="1280402"/>
                </a:lnTo>
                <a:lnTo>
                  <a:pt x="0" y="0"/>
                </a:lnTo>
                <a:close/>
              </a:path>
            </a:pathLst>
          </a:custGeom>
          <a:blipFill>
            <a:blip r:embed="rId4">
              <a:extLst>
                <a:ext uri="{96DAC541-7B7A-43D3-8B79-37D633B846F1}">
                  <asvg:svgBlip xmlns:asvg="http://schemas.microsoft.com/office/drawing/2016/SVG/main" xmlns="" r:embed="rId5"/>
                </a:ext>
              </a:extLst>
            </a:blip>
            <a:stretch>
              <a:fillRect t="-45676"/>
            </a:stretch>
          </a:blipFill>
        </p:spPr>
      </p:sp>
      <p:sp>
        <p:nvSpPr>
          <p:cNvPr id="4" name="Freeform 4"/>
          <p:cNvSpPr/>
          <p:nvPr/>
        </p:nvSpPr>
        <p:spPr>
          <a:xfrm>
            <a:off x="4414382" y="1521545"/>
            <a:ext cx="5549428" cy="1444089"/>
          </a:xfrm>
          <a:custGeom>
            <a:avLst/>
            <a:gdLst/>
            <a:ahLst/>
            <a:cxnLst/>
            <a:rect l="l" t="t" r="r" b="b"/>
            <a:pathLst>
              <a:path w="5549428" h="1444089">
                <a:moveTo>
                  <a:pt x="0" y="0"/>
                </a:moveTo>
                <a:lnTo>
                  <a:pt x="5549428" y="0"/>
                </a:lnTo>
                <a:lnTo>
                  <a:pt x="5549428" y="1444089"/>
                </a:lnTo>
                <a:lnTo>
                  <a:pt x="0" y="14440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4754049" y="1597742"/>
            <a:ext cx="5139219" cy="1158345"/>
          </a:xfrm>
          <a:prstGeom prst="rect">
            <a:avLst/>
          </a:prstGeom>
        </p:spPr>
        <p:txBody>
          <a:bodyPr lIns="0" tIns="0" rIns="0" bIns="0" rtlCol="0" anchor="t">
            <a:spAutoFit/>
          </a:bodyPr>
          <a:lstStyle/>
          <a:p>
            <a:pPr algn="ctr">
              <a:lnSpc>
                <a:spcPts val="9440"/>
              </a:lnSpc>
            </a:pPr>
            <a:r>
              <a:rPr lang="en-US" sz="6743" b="1" dirty="0">
                <a:solidFill>
                  <a:srgbClr val="FFFFFF"/>
                </a:solidFill>
                <a:latin typeface="+mj-lt"/>
              </a:rPr>
              <a:t>BEN</a:t>
            </a:r>
          </a:p>
        </p:txBody>
      </p:sp>
      <p:sp>
        <p:nvSpPr>
          <p:cNvPr id="6" name="TextBox 6"/>
          <p:cNvSpPr txBox="1"/>
          <p:nvPr/>
        </p:nvSpPr>
        <p:spPr>
          <a:xfrm>
            <a:off x="9738166" y="1874239"/>
            <a:ext cx="4187639" cy="1308531"/>
          </a:xfrm>
          <a:prstGeom prst="rect">
            <a:avLst/>
          </a:prstGeom>
        </p:spPr>
        <p:txBody>
          <a:bodyPr lIns="0" tIns="0" rIns="0" bIns="0" rtlCol="0" anchor="t">
            <a:spAutoFit/>
          </a:bodyPr>
          <a:lstStyle/>
          <a:p>
            <a:pPr algn="ctr">
              <a:lnSpc>
                <a:spcPts val="10620"/>
              </a:lnSpc>
            </a:pPr>
            <a:r>
              <a:rPr lang="en-US" sz="7586" b="1" dirty="0" smtClean="0">
                <a:solidFill>
                  <a:srgbClr val="FFFFFF"/>
                </a:solidFill>
                <a:latin typeface="+mj-lt"/>
              </a:rPr>
              <a:t>D</a:t>
            </a:r>
            <a:r>
              <a:rPr lang="tr-TR" sz="7586" b="1" dirty="0" smtClean="0">
                <a:solidFill>
                  <a:srgbClr val="FFFFFF"/>
                </a:solidFill>
                <a:latin typeface="+mj-lt"/>
              </a:rPr>
              <a:t>İ</a:t>
            </a:r>
            <a:r>
              <a:rPr lang="en-US" sz="7586" b="1" dirty="0" smtClean="0">
                <a:solidFill>
                  <a:srgbClr val="FFFFFF"/>
                </a:solidFill>
                <a:latin typeface="+mj-lt"/>
              </a:rPr>
              <a:t>L</a:t>
            </a:r>
            <a:r>
              <a:rPr lang="tr-TR" sz="7586" b="1" dirty="0" smtClean="0">
                <a:solidFill>
                  <a:srgbClr val="FFFFFF"/>
                </a:solidFill>
                <a:latin typeface="+mj-lt"/>
              </a:rPr>
              <a:t>İ</a:t>
            </a:r>
            <a:endParaRPr lang="en-US" sz="7586" b="1" dirty="0">
              <a:solidFill>
                <a:srgbClr val="FFFFFF"/>
              </a:solidFill>
              <a:latin typeface="+mj-lt"/>
            </a:endParaRPr>
          </a:p>
        </p:txBody>
      </p:sp>
      <p:sp>
        <p:nvSpPr>
          <p:cNvPr id="7" name="Freeform 7"/>
          <p:cNvSpPr/>
          <p:nvPr/>
        </p:nvSpPr>
        <p:spPr>
          <a:xfrm>
            <a:off x="683814" y="8265461"/>
            <a:ext cx="614577" cy="614577"/>
          </a:xfrm>
          <a:custGeom>
            <a:avLst/>
            <a:gdLst/>
            <a:ahLst/>
            <a:cxnLst/>
            <a:rect l="l" t="t" r="r" b="b"/>
            <a:pathLst>
              <a:path w="614577" h="614577">
                <a:moveTo>
                  <a:pt x="0" y="0"/>
                </a:moveTo>
                <a:lnTo>
                  <a:pt x="614577" y="0"/>
                </a:lnTo>
                <a:lnTo>
                  <a:pt x="614577" y="614578"/>
                </a:lnTo>
                <a:lnTo>
                  <a:pt x="0" y="61457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738187" y="4098395"/>
            <a:ext cx="505830" cy="505830"/>
          </a:xfrm>
          <a:custGeom>
            <a:avLst/>
            <a:gdLst/>
            <a:ahLst/>
            <a:cxnLst/>
            <a:rect l="l" t="t" r="r" b="b"/>
            <a:pathLst>
              <a:path w="505830" h="505830">
                <a:moveTo>
                  <a:pt x="0" y="0"/>
                </a:moveTo>
                <a:lnTo>
                  <a:pt x="505830" y="0"/>
                </a:lnTo>
                <a:lnTo>
                  <a:pt x="505830" y="505830"/>
                </a:lnTo>
                <a:lnTo>
                  <a:pt x="0" y="505830"/>
                </a:lnTo>
                <a:lnTo>
                  <a:pt x="0"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675758" y="2880010"/>
            <a:ext cx="599534" cy="599534"/>
          </a:xfrm>
          <a:custGeom>
            <a:avLst/>
            <a:gdLst/>
            <a:ahLst/>
            <a:cxnLst/>
            <a:rect l="l" t="t" r="r" b="b"/>
            <a:pathLst>
              <a:path w="599534" h="599534">
                <a:moveTo>
                  <a:pt x="0" y="0"/>
                </a:moveTo>
                <a:lnTo>
                  <a:pt x="599533" y="0"/>
                </a:lnTo>
                <a:lnTo>
                  <a:pt x="599533" y="599533"/>
                </a:lnTo>
                <a:lnTo>
                  <a:pt x="0" y="599533"/>
                </a:lnTo>
                <a:lnTo>
                  <a:pt x="0" y="0"/>
                </a:lnTo>
                <a:close/>
              </a:path>
            </a:pathLst>
          </a:custGeom>
          <a:blipFill>
            <a:blip r:embed="rId11"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7259300" y="3101635"/>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5014134" y="9258300"/>
            <a:ext cx="313089" cy="313089"/>
          </a:xfrm>
          <a:custGeom>
            <a:avLst/>
            <a:gdLst/>
            <a:ahLst/>
            <a:cxnLst/>
            <a:rect l="l" t="t" r="r" b="b"/>
            <a:pathLst>
              <a:path w="313089" h="313089">
                <a:moveTo>
                  <a:pt x="0" y="0"/>
                </a:moveTo>
                <a:lnTo>
                  <a:pt x="313089" y="0"/>
                </a:lnTo>
                <a:lnTo>
                  <a:pt x="313089" y="313089"/>
                </a:lnTo>
                <a:lnTo>
                  <a:pt x="0" y="313089"/>
                </a:lnTo>
                <a:lnTo>
                  <a:pt x="0" y="0"/>
                </a:lnTo>
                <a:close/>
              </a:path>
            </a:pathLst>
          </a:custGeom>
          <a:blipFill>
            <a:blip r:embed="rId12"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3009958" y="3479543"/>
            <a:ext cx="403142" cy="403142"/>
          </a:xfrm>
          <a:custGeom>
            <a:avLst/>
            <a:gdLst/>
            <a:ahLst/>
            <a:cxnLst/>
            <a:rect l="l" t="t" r="r" b="b"/>
            <a:pathLst>
              <a:path w="403142" h="403142">
                <a:moveTo>
                  <a:pt x="0" y="0"/>
                </a:moveTo>
                <a:lnTo>
                  <a:pt x="403141" y="0"/>
                </a:lnTo>
                <a:lnTo>
                  <a:pt x="403141" y="403142"/>
                </a:lnTo>
                <a:lnTo>
                  <a:pt x="0" y="403142"/>
                </a:lnTo>
                <a:lnTo>
                  <a:pt x="0" y="0"/>
                </a:lnTo>
                <a:close/>
              </a:path>
            </a:pathLst>
          </a:custGeom>
          <a:blipFill>
            <a:blip r:embed="rId13" cstate="print">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5947755" y="8742922"/>
            <a:ext cx="515378" cy="515378"/>
          </a:xfrm>
          <a:custGeom>
            <a:avLst/>
            <a:gdLst/>
            <a:ahLst/>
            <a:cxnLst/>
            <a:rect l="l" t="t" r="r" b="b"/>
            <a:pathLst>
              <a:path w="515378" h="515378">
                <a:moveTo>
                  <a:pt x="0" y="0"/>
                </a:moveTo>
                <a:lnTo>
                  <a:pt x="515377" y="0"/>
                </a:lnTo>
                <a:lnTo>
                  <a:pt x="515377" y="515378"/>
                </a:lnTo>
                <a:lnTo>
                  <a:pt x="0" y="515378"/>
                </a:lnTo>
                <a:lnTo>
                  <a:pt x="0" y="0"/>
                </a:lnTo>
                <a:close/>
              </a:path>
            </a:pathLst>
          </a:custGeom>
          <a:blipFill>
            <a:blip r:embed="rId14"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7259300" y="7317057"/>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15" cstate="print">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2666928" y="3536693"/>
            <a:ext cx="14452679" cy="6581140"/>
          </a:xfrm>
          <a:prstGeom prst="rect">
            <a:avLst/>
          </a:prstGeom>
        </p:spPr>
        <p:txBody>
          <a:bodyPr lIns="0" tIns="0" rIns="0" bIns="0" rtlCol="0" anchor="t">
            <a:spAutoFit/>
          </a:bodyPr>
          <a:lstStyle/>
          <a:p>
            <a:pPr marL="734059" lvl="1" indent="-367030">
              <a:lnSpc>
                <a:spcPts val="4759"/>
              </a:lnSpc>
              <a:buFont typeface="Arial"/>
              <a:buChar char="•"/>
            </a:pPr>
            <a:r>
              <a:rPr lang="en-US" sz="3399" dirty="0">
                <a:solidFill>
                  <a:srgbClr val="FFFFFF"/>
                </a:solidFill>
                <a:latin typeface="Nourd"/>
              </a:rPr>
              <a:t>Ben </a:t>
            </a:r>
            <a:r>
              <a:rPr lang="en-US" sz="3399" dirty="0" err="1">
                <a:solidFill>
                  <a:srgbClr val="FFFFFF"/>
                </a:solidFill>
                <a:latin typeface="Nourd"/>
              </a:rPr>
              <a:t>Dili</a:t>
            </a:r>
            <a:r>
              <a:rPr lang="en-US" sz="3399" dirty="0">
                <a:solidFill>
                  <a:srgbClr val="FFFFFF"/>
                </a:solidFill>
                <a:latin typeface="Nourd"/>
              </a:rPr>
              <a:t> </a:t>
            </a:r>
            <a:r>
              <a:rPr lang="en-US" sz="3399" dirty="0" err="1">
                <a:solidFill>
                  <a:srgbClr val="FFFFFF"/>
                </a:solidFill>
                <a:latin typeface="Nourd"/>
              </a:rPr>
              <a:t>ben</a:t>
            </a:r>
            <a:r>
              <a:rPr lang="en-US" sz="3399" dirty="0">
                <a:solidFill>
                  <a:srgbClr val="FFFFFF"/>
                </a:solidFill>
                <a:latin typeface="Nourd"/>
              </a:rPr>
              <a:t> </a:t>
            </a:r>
            <a:r>
              <a:rPr lang="en-US" sz="3399" dirty="0" err="1">
                <a:solidFill>
                  <a:srgbClr val="FFFFFF"/>
                </a:solidFill>
                <a:latin typeface="Nourd"/>
              </a:rPr>
              <a:t>ile</a:t>
            </a:r>
            <a:r>
              <a:rPr lang="en-US" sz="3399" dirty="0">
                <a:solidFill>
                  <a:srgbClr val="FFFFFF"/>
                </a:solidFill>
                <a:latin typeface="Nourd"/>
              </a:rPr>
              <a:t> </a:t>
            </a:r>
            <a:r>
              <a:rPr lang="en-US" sz="3399" dirty="0" err="1">
                <a:solidFill>
                  <a:srgbClr val="FFFFFF"/>
                </a:solidFill>
                <a:latin typeface="Nourd"/>
              </a:rPr>
              <a:t>başlar</a:t>
            </a:r>
            <a:r>
              <a:rPr lang="en-US" sz="3399" dirty="0">
                <a:solidFill>
                  <a:srgbClr val="FFFFFF"/>
                </a:solidFill>
                <a:latin typeface="Nourd"/>
              </a:rPr>
              <a:t>, BEN </a:t>
            </a:r>
            <a:r>
              <a:rPr lang="en-US" sz="3399" dirty="0" err="1">
                <a:solidFill>
                  <a:srgbClr val="FFFFFF"/>
                </a:solidFill>
                <a:latin typeface="Nourd"/>
              </a:rPr>
              <a:t>ile</a:t>
            </a:r>
            <a:r>
              <a:rPr lang="en-US" sz="3399" dirty="0">
                <a:solidFill>
                  <a:srgbClr val="FFFFFF"/>
                </a:solidFill>
                <a:latin typeface="Nourd"/>
              </a:rPr>
              <a:t> biter.</a:t>
            </a:r>
          </a:p>
          <a:p>
            <a:pPr>
              <a:lnSpc>
                <a:spcPts val="4759"/>
              </a:lnSpc>
            </a:pPr>
            <a:endParaRPr/>
          </a:p>
          <a:p>
            <a:pPr marL="734059" lvl="1" indent="-367030">
              <a:lnSpc>
                <a:spcPts val="4759"/>
              </a:lnSpc>
              <a:buFont typeface="Arial"/>
              <a:buChar char="•"/>
            </a:pPr>
            <a:r>
              <a:rPr lang="en-US" sz="3399" dirty="0">
                <a:solidFill>
                  <a:srgbClr val="FFFFFF"/>
                </a:solidFill>
                <a:latin typeface="Nourd"/>
              </a:rPr>
              <a:t> </a:t>
            </a:r>
            <a:r>
              <a:rPr lang="en-US" sz="3399" dirty="0" err="1">
                <a:solidFill>
                  <a:srgbClr val="FFFFFF"/>
                </a:solidFill>
                <a:latin typeface="Nourd"/>
              </a:rPr>
              <a:t>İletişim</a:t>
            </a:r>
            <a:r>
              <a:rPr lang="en-US" sz="3399" dirty="0">
                <a:solidFill>
                  <a:srgbClr val="FFFFFF"/>
                </a:solidFill>
                <a:latin typeface="Nourd"/>
              </a:rPr>
              <a:t> </a:t>
            </a:r>
            <a:r>
              <a:rPr lang="en-US" sz="3399" dirty="0" err="1">
                <a:solidFill>
                  <a:srgbClr val="FFFFFF"/>
                </a:solidFill>
                <a:latin typeface="Nourd"/>
              </a:rPr>
              <a:t>içinde</a:t>
            </a:r>
            <a:r>
              <a:rPr lang="en-US" sz="3399" dirty="0">
                <a:solidFill>
                  <a:srgbClr val="FFFFFF"/>
                </a:solidFill>
                <a:latin typeface="Nourd"/>
              </a:rPr>
              <a:t> </a:t>
            </a:r>
            <a:r>
              <a:rPr lang="en-US" sz="3399" dirty="0" err="1">
                <a:solidFill>
                  <a:srgbClr val="FFFFFF"/>
                </a:solidFill>
                <a:latin typeface="Nourd"/>
              </a:rPr>
              <a:t>olunan</a:t>
            </a:r>
            <a:r>
              <a:rPr lang="en-US" sz="3399" dirty="0">
                <a:solidFill>
                  <a:srgbClr val="FFFFFF"/>
                </a:solidFill>
                <a:latin typeface="Nourd"/>
              </a:rPr>
              <a:t> </a:t>
            </a:r>
            <a:r>
              <a:rPr lang="en-US" sz="3399" dirty="0" err="1">
                <a:solidFill>
                  <a:srgbClr val="FFFFFF"/>
                </a:solidFill>
                <a:latin typeface="Nourd"/>
              </a:rPr>
              <a:t>kişi</a:t>
            </a:r>
            <a:r>
              <a:rPr lang="en-US" sz="3399" dirty="0">
                <a:solidFill>
                  <a:srgbClr val="FFFFFF"/>
                </a:solidFill>
                <a:latin typeface="Nourd"/>
              </a:rPr>
              <a:t> </a:t>
            </a:r>
            <a:r>
              <a:rPr lang="en-US" sz="3399" dirty="0" err="1">
                <a:solidFill>
                  <a:srgbClr val="FFFFFF"/>
                </a:solidFill>
                <a:latin typeface="Nourd"/>
              </a:rPr>
              <a:t>tarafından</a:t>
            </a:r>
            <a:r>
              <a:rPr lang="en-US" sz="3399" dirty="0">
                <a:solidFill>
                  <a:srgbClr val="FFFFFF"/>
                </a:solidFill>
                <a:latin typeface="Nourd"/>
              </a:rPr>
              <a:t> </a:t>
            </a:r>
            <a:r>
              <a:rPr lang="en-US" sz="3399" dirty="0" err="1">
                <a:solidFill>
                  <a:srgbClr val="FFFFFF"/>
                </a:solidFill>
                <a:latin typeface="Nourd"/>
              </a:rPr>
              <a:t>daha</a:t>
            </a:r>
            <a:r>
              <a:rPr lang="en-US" sz="3399" dirty="0">
                <a:solidFill>
                  <a:srgbClr val="FFFFFF"/>
                </a:solidFill>
                <a:latin typeface="Nourd"/>
              </a:rPr>
              <a:t> </a:t>
            </a:r>
            <a:r>
              <a:rPr lang="en-US" sz="3399" dirty="0" err="1">
                <a:solidFill>
                  <a:srgbClr val="FFFFFF"/>
                </a:solidFill>
                <a:latin typeface="Nourd"/>
              </a:rPr>
              <a:t>sağlıklı</a:t>
            </a:r>
            <a:r>
              <a:rPr lang="en-US" sz="3399" dirty="0">
                <a:solidFill>
                  <a:srgbClr val="FFFFFF"/>
                </a:solidFill>
                <a:latin typeface="Nourd"/>
              </a:rPr>
              <a:t> </a:t>
            </a:r>
            <a:r>
              <a:rPr lang="en-US" sz="3399" dirty="0" err="1">
                <a:solidFill>
                  <a:srgbClr val="FFFFFF"/>
                </a:solidFill>
                <a:latin typeface="Nourd"/>
              </a:rPr>
              <a:t>anlaşılma</a:t>
            </a:r>
            <a:r>
              <a:rPr lang="en-US" sz="3399" dirty="0">
                <a:solidFill>
                  <a:srgbClr val="FFFFFF"/>
                </a:solidFill>
                <a:latin typeface="Nourd"/>
              </a:rPr>
              <a:t> </a:t>
            </a:r>
            <a:r>
              <a:rPr lang="en-US" sz="3399" dirty="0" err="1">
                <a:solidFill>
                  <a:srgbClr val="FFFFFF"/>
                </a:solidFill>
                <a:latin typeface="Nourd"/>
              </a:rPr>
              <a:t>şansını</a:t>
            </a:r>
            <a:r>
              <a:rPr lang="en-US" sz="3399" dirty="0">
                <a:solidFill>
                  <a:srgbClr val="FFFFFF"/>
                </a:solidFill>
                <a:latin typeface="Nourd"/>
              </a:rPr>
              <a:t> </a:t>
            </a:r>
            <a:r>
              <a:rPr lang="en-US" sz="3399" dirty="0" err="1">
                <a:solidFill>
                  <a:srgbClr val="FFFFFF"/>
                </a:solidFill>
                <a:latin typeface="Nourd"/>
              </a:rPr>
              <a:t>arttırır</a:t>
            </a:r>
            <a:r>
              <a:rPr lang="en-US" sz="3399" dirty="0">
                <a:solidFill>
                  <a:srgbClr val="FFFFFF"/>
                </a:solidFill>
                <a:latin typeface="Nourd"/>
              </a:rPr>
              <a:t>. </a:t>
            </a:r>
          </a:p>
          <a:p>
            <a:pPr>
              <a:lnSpc>
                <a:spcPts val="4759"/>
              </a:lnSpc>
            </a:pPr>
            <a:endParaRPr/>
          </a:p>
          <a:p>
            <a:pPr marL="734059" lvl="1" indent="-367030">
              <a:lnSpc>
                <a:spcPts val="4759"/>
              </a:lnSpc>
              <a:buFont typeface="Arial"/>
              <a:buChar char="•"/>
            </a:pPr>
            <a:r>
              <a:rPr lang="en-US" sz="3399" dirty="0" err="1">
                <a:solidFill>
                  <a:srgbClr val="FFFFFF"/>
                </a:solidFill>
                <a:latin typeface="Nourd"/>
              </a:rPr>
              <a:t>Bireyin</a:t>
            </a:r>
            <a:r>
              <a:rPr lang="en-US" sz="3399" dirty="0">
                <a:solidFill>
                  <a:srgbClr val="FFFFFF"/>
                </a:solidFill>
                <a:latin typeface="Nourd"/>
              </a:rPr>
              <a:t> </a:t>
            </a:r>
            <a:r>
              <a:rPr lang="en-US" sz="3399" dirty="0" err="1">
                <a:solidFill>
                  <a:srgbClr val="FFFFFF"/>
                </a:solidFill>
                <a:latin typeface="Nourd"/>
              </a:rPr>
              <a:t>duygularını</a:t>
            </a:r>
            <a:r>
              <a:rPr lang="en-US" sz="3399" dirty="0">
                <a:solidFill>
                  <a:srgbClr val="FFFFFF"/>
                </a:solidFill>
                <a:latin typeface="Nourd"/>
              </a:rPr>
              <a:t> </a:t>
            </a:r>
            <a:r>
              <a:rPr lang="en-US" sz="3399" dirty="0" err="1">
                <a:solidFill>
                  <a:srgbClr val="FFFFFF"/>
                </a:solidFill>
                <a:latin typeface="Nourd"/>
              </a:rPr>
              <a:t>açıklar</a:t>
            </a:r>
            <a:r>
              <a:rPr lang="en-US" sz="3399" dirty="0">
                <a:solidFill>
                  <a:srgbClr val="FFFFFF"/>
                </a:solidFill>
                <a:latin typeface="Nourd"/>
              </a:rPr>
              <a:t>. Ben </a:t>
            </a:r>
            <a:r>
              <a:rPr lang="en-US" sz="3399" dirty="0" err="1">
                <a:solidFill>
                  <a:srgbClr val="FFFFFF"/>
                </a:solidFill>
                <a:latin typeface="Nourd"/>
              </a:rPr>
              <a:t>Dilinin</a:t>
            </a:r>
            <a:r>
              <a:rPr lang="en-US" sz="3399" dirty="0">
                <a:solidFill>
                  <a:srgbClr val="FFFFFF"/>
                </a:solidFill>
                <a:latin typeface="Nourd"/>
              </a:rPr>
              <a:t> </a:t>
            </a:r>
            <a:r>
              <a:rPr lang="en-US" sz="3399" dirty="0" err="1">
                <a:solidFill>
                  <a:srgbClr val="FFFFFF"/>
                </a:solidFill>
                <a:latin typeface="Nourd"/>
              </a:rPr>
              <a:t>kullanılması</a:t>
            </a:r>
            <a:r>
              <a:rPr lang="en-US" sz="3399" dirty="0">
                <a:solidFill>
                  <a:srgbClr val="FFFFFF"/>
                </a:solidFill>
                <a:latin typeface="Nourd"/>
              </a:rPr>
              <a:t> </a:t>
            </a:r>
            <a:r>
              <a:rPr lang="en-US" sz="3399" dirty="0" err="1">
                <a:solidFill>
                  <a:srgbClr val="FFFFFF"/>
                </a:solidFill>
                <a:latin typeface="Nourd"/>
              </a:rPr>
              <a:t>durumunda</a:t>
            </a:r>
            <a:r>
              <a:rPr lang="en-US" sz="3399" dirty="0">
                <a:solidFill>
                  <a:srgbClr val="FFFFFF"/>
                </a:solidFill>
                <a:latin typeface="Nourd"/>
              </a:rPr>
              <a:t> </a:t>
            </a:r>
            <a:r>
              <a:rPr lang="en-US" sz="3399" dirty="0" err="1">
                <a:solidFill>
                  <a:srgbClr val="FFFFFF"/>
                </a:solidFill>
                <a:latin typeface="Nourd"/>
              </a:rPr>
              <a:t>birey</a:t>
            </a:r>
            <a:r>
              <a:rPr lang="en-US" sz="3399" dirty="0">
                <a:solidFill>
                  <a:srgbClr val="FFFFFF"/>
                </a:solidFill>
                <a:latin typeface="Nourd"/>
              </a:rPr>
              <a:t> </a:t>
            </a:r>
            <a:r>
              <a:rPr lang="en-US" sz="3399" dirty="0" err="1">
                <a:solidFill>
                  <a:srgbClr val="FFFFFF"/>
                </a:solidFill>
                <a:latin typeface="Nourd"/>
              </a:rPr>
              <a:t>olaydan</a:t>
            </a:r>
            <a:r>
              <a:rPr lang="en-US" sz="3399" dirty="0">
                <a:solidFill>
                  <a:srgbClr val="FFFFFF"/>
                </a:solidFill>
                <a:latin typeface="Nourd"/>
              </a:rPr>
              <a:t> </a:t>
            </a:r>
            <a:r>
              <a:rPr lang="en-US" sz="3399" dirty="0" err="1">
                <a:solidFill>
                  <a:srgbClr val="FFFFFF"/>
                </a:solidFill>
                <a:latin typeface="Nourd"/>
              </a:rPr>
              <a:t>nasıl</a:t>
            </a:r>
            <a:r>
              <a:rPr lang="en-US" sz="3399" dirty="0">
                <a:solidFill>
                  <a:srgbClr val="FFFFFF"/>
                </a:solidFill>
                <a:latin typeface="Nourd"/>
              </a:rPr>
              <a:t> </a:t>
            </a:r>
            <a:r>
              <a:rPr lang="en-US" sz="3399" dirty="0" err="1">
                <a:solidFill>
                  <a:srgbClr val="FFFFFF"/>
                </a:solidFill>
                <a:latin typeface="Nourd"/>
              </a:rPr>
              <a:t>etkilendiğini</a:t>
            </a:r>
            <a:r>
              <a:rPr lang="en-US" sz="3399" dirty="0">
                <a:solidFill>
                  <a:srgbClr val="FFFFFF"/>
                </a:solidFill>
                <a:latin typeface="Nourd"/>
              </a:rPr>
              <a:t> </a:t>
            </a:r>
            <a:r>
              <a:rPr lang="en-US" sz="3399" dirty="0" err="1">
                <a:solidFill>
                  <a:srgbClr val="FFFFFF"/>
                </a:solidFill>
                <a:latin typeface="Nourd"/>
              </a:rPr>
              <a:t>ifade</a:t>
            </a:r>
            <a:r>
              <a:rPr lang="en-US" sz="3399" dirty="0">
                <a:solidFill>
                  <a:srgbClr val="FFFFFF"/>
                </a:solidFill>
                <a:latin typeface="Nourd"/>
              </a:rPr>
              <a:t> </a:t>
            </a:r>
            <a:r>
              <a:rPr lang="en-US" sz="3399" dirty="0" err="1">
                <a:solidFill>
                  <a:srgbClr val="FFFFFF"/>
                </a:solidFill>
                <a:latin typeface="Nourd"/>
              </a:rPr>
              <a:t>ettiği</a:t>
            </a:r>
            <a:r>
              <a:rPr lang="en-US" sz="3399" dirty="0">
                <a:solidFill>
                  <a:srgbClr val="FFFFFF"/>
                </a:solidFill>
                <a:latin typeface="Nourd"/>
              </a:rPr>
              <a:t> </a:t>
            </a:r>
            <a:r>
              <a:rPr lang="en-US" sz="3399" dirty="0" err="1">
                <a:solidFill>
                  <a:srgbClr val="FFFFFF"/>
                </a:solidFill>
                <a:latin typeface="Nourd"/>
              </a:rPr>
              <a:t>için</a:t>
            </a:r>
            <a:r>
              <a:rPr lang="en-US" sz="3399" dirty="0">
                <a:solidFill>
                  <a:srgbClr val="FFFFFF"/>
                </a:solidFill>
                <a:latin typeface="Nourd"/>
              </a:rPr>
              <a:t> </a:t>
            </a:r>
            <a:r>
              <a:rPr lang="en-US" sz="3399" dirty="0" err="1">
                <a:solidFill>
                  <a:srgbClr val="FFFFFF"/>
                </a:solidFill>
                <a:latin typeface="Nourd"/>
              </a:rPr>
              <a:t>karşısındakini</a:t>
            </a:r>
            <a:r>
              <a:rPr lang="en-US" sz="3399" dirty="0">
                <a:solidFill>
                  <a:srgbClr val="FFFFFF"/>
                </a:solidFill>
                <a:latin typeface="Nourd"/>
              </a:rPr>
              <a:t> </a:t>
            </a:r>
            <a:r>
              <a:rPr lang="en-US" sz="3399" dirty="0" err="1">
                <a:solidFill>
                  <a:srgbClr val="FFFFFF"/>
                </a:solidFill>
                <a:latin typeface="Nourd"/>
              </a:rPr>
              <a:t>suçlu</a:t>
            </a:r>
            <a:r>
              <a:rPr lang="en-US" sz="3399" dirty="0">
                <a:solidFill>
                  <a:srgbClr val="FFFFFF"/>
                </a:solidFill>
                <a:latin typeface="Nourd"/>
              </a:rPr>
              <a:t> </a:t>
            </a:r>
            <a:r>
              <a:rPr lang="en-US" sz="3399" dirty="0" err="1">
                <a:solidFill>
                  <a:srgbClr val="FFFFFF"/>
                </a:solidFill>
                <a:latin typeface="Nourd"/>
              </a:rPr>
              <a:t>hissettirmez</a:t>
            </a:r>
            <a:r>
              <a:rPr lang="en-US" sz="3399" dirty="0">
                <a:solidFill>
                  <a:srgbClr val="FFFFFF"/>
                </a:solidFill>
                <a:latin typeface="Nourd"/>
              </a:rPr>
              <a:t>, </a:t>
            </a:r>
            <a:r>
              <a:rPr lang="en-US" sz="3399" dirty="0" err="1">
                <a:solidFill>
                  <a:srgbClr val="FFFFFF"/>
                </a:solidFill>
                <a:latin typeface="Nourd"/>
              </a:rPr>
              <a:t>böylece</a:t>
            </a:r>
            <a:r>
              <a:rPr lang="en-US" sz="3399" dirty="0">
                <a:solidFill>
                  <a:srgbClr val="FFFFFF"/>
                </a:solidFill>
                <a:latin typeface="Nourd"/>
              </a:rPr>
              <a:t> </a:t>
            </a:r>
            <a:r>
              <a:rPr lang="en-US" sz="3399" dirty="0" err="1">
                <a:solidFill>
                  <a:srgbClr val="FFFFFF"/>
                </a:solidFill>
                <a:latin typeface="Nourd"/>
              </a:rPr>
              <a:t>karşısındaki</a:t>
            </a:r>
            <a:r>
              <a:rPr lang="en-US" sz="3399" dirty="0">
                <a:solidFill>
                  <a:srgbClr val="FFFFFF"/>
                </a:solidFill>
                <a:latin typeface="Nourd"/>
              </a:rPr>
              <a:t> </a:t>
            </a:r>
            <a:r>
              <a:rPr lang="en-US" sz="3399" dirty="0" err="1">
                <a:solidFill>
                  <a:srgbClr val="FFFFFF"/>
                </a:solidFill>
                <a:latin typeface="Nourd"/>
              </a:rPr>
              <a:t>savunmaya</a:t>
            </a:r>
            <a:r>
              <a:rPr lang="en-US" sz="3399" dirty="0">
                <a:solidFill>
                  <a:srgbClr val="FFFFFF"/>
                </a:solidFill>
                <a:latin typeface="Nourd"/>
              </a:rPr>
              <a:t> </a:t>
            </a:r>
            <a:r>
              <a:rPr lang="en-US" sz="3399" dirty="0" err="1">
                <a:solidFill>
                  <a:srgbClr val="FFFFFF"/>
                </a:solidFill>
                <a:latin typeface="Nourd"/>
              </a:rPr>
              <a:t>geçmez</a:t>
            </a:r>
            <a:r>
              <a:rPr lang="en-US" sz="3399" dirty="0">
                <a:solidFill>
                  <a:srgbClr val="FFFFFF"/>
                </a:solidFill>
                <a:latin typeface="Nourd"/>
              </a:rPr>
              <a:t>. </a:t>
            </a:r>
          </a:p>
          <a:p>
            <a:pPr>
              <a:lnSpc>
                <a:spcPts val="4759"/>
              </a:lnSpc>
            </a:pPr>
            <a:endParaRPr/>
          </a:p>
          <a:p>
            <a:pPr marL="734059" lvl="1" indent="-367030">
              <a:lnSpc>
                <a:spcPts val="4759"/>
              </a:lnSpc>
              <a:buFont typeface="Arial"/>
              <a:buChar char="•"/>
            </a:pPr>
            <a:r>
              <a:rPr lang="en-US" sz="3399" dirty="0">
                <a:solidFill>
                  <a:srgbClr val="FFFFFF"/>
                </a:solidFill>
                <a:latin typeface="Nourd"/>
              </a:rPr>
              <a:t> </a:t>
            </a:r>
            <a:r>
              <a:rPr lang="en-US" sz="3399" dirty="0" err="1">
                <a:solidFill>
                  <a:srgbClr val="FFFFFF"/>
                </a:solidFill>
                <a:latin typeface="Nourd"/>
              </a:rPr>
              <a:t>Konuşan</a:t>
            </a:r>
            <a:r>
              <a:rPr lang="en-US" sz="3399" dirty="0">
                <a:solidFill>
                  <a:srgbClr val="FFFFFF"/>
                </a:solidFill>
                <a:latin typeface="Nourd"/>
              </a:rPr>
              <a:t> </a:t>
            </a:r>
            <a:r>
              <a:rPr lang="en-US" sz="3399" dirty="0" err="1">
                <a:solidFill>
                  <a:srgbClr val="FFFFFF"/>
                </a:solidFill>
                <a:latin typeface="Nourd"/>
              </a:rPr>
              <a:t>kişiyi</a:t>
            </a:r>
            <a:r>
              <a:rPr lang="en-US" sz="3399" dirty="0">
                <a:solidFill>
                  <a:srgbClr val="FFFFFF"/>
                </a:solidFill>
                <a:latin typeface="Nourd"/>
              </a:rPr>
              <a:t> </a:t>
            </a:r>
            <a:r>
              <a:rPr lang="en-US" sz="3399" dirty="0" err="1">
                <a:solidFill>
                  <a:srgbClr val="FFFFFF"/>
                </a:solidFill>
                <a:latin typeface="Nourd"/>
              </a:rPr>
              <a:t>duygularını</a:t>
            </a:r>
            <a:r>
              <a:rPr lang="en-US" sz="3399" dirty="0">
                <a:solidFill>
                  <a:srgbClr val="FFFFFF"/>
                </a:solidFill>
                <a:latin typeface="Nourd"/>
              </a:rPr>
              <a:t> </a:t>
            </a:r>
            <a:r>
              <a:rPr lang="en-US" sz="3399" dirty="0" err="1">
                <a:solidFill>
                  <a:srgbClr val="FFFFFF"/>
                </a:solidFill>
                <a:latin typeface="Nourd"/>
              </a:rPr>
              <a:t>biriktirmediği</a:t>
            </a:r>
            <a:r>
              <a:rPr lang="en-US" sz="3399" dirty="0">
                <a:solidFill>
                  <a:srgbClr val="FFFFFF"/>
                </a:solidFill>
                <a:latin typeface="Nourd"/>
              </a:rPr>
              <a:t> </a:t>
            </a:r>
            <a:r>
              <a:rPr lang="en-US" sz="3399" dirty="0" err="1">
                <a:solidFill>
                  <a:srgbClr val="FFFFFF"/>
                </a:solidFill>
                <a:latin typeface="Nourd"/>
              </a:rPr>
              <a:t>için</a:t>
            </a:r>
            <a:r>
              <a:rPr lang="en-US" sz="3399" dirty="0">
                <a:solidFill>
                  <a:srgbClr val="FFFFFF"/>
                </a:solidFill>
                <a:latin typeface="Nourd"/>
              </a:rPr>
              <a:t> </a:t>
            </a:r>
            <a:r>
              <a:rPr lang="en-US" sz="3399" dirty="0" err="1">
                <a:solidFill>
                  <a:srgbClr val="FFFFFF"/>
                </a:solidFill>
                <a:latin typeface="Nourd"/>
              </a:rPr>
              <a:t>rahatlatır</a:t>
            </a:r>
            <a:r>
              <a:rPr lang="en-US" sz="3399" dirty="0">
                <a:solidFill>
                  <a:srgbClr val="FFFFFF"/>
                </a:solidFill>
                <a:latin typeface="Nourd"/>
              </a:rPr>
              <a:t>.</a:t>
            </a:r>
          </a:p>
          <a:p>
            <a:pPr>
              <a:lnSpc>
                <a:spcPts val="4759"/>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631</Words>
  <Application>Microsoft Office PowerPoint</Application>
  <PresentationFormat>Özel</PresentationFormat>
  <Paragraphs>101</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Nourd Bold</vt:lpstr>
      <vt:lpstr>Nourd</vt:lpstr>
      <vt:lpstr>Abril Fatface</vt:lpstr>
      <vt:lpstr>Nourd Heavy</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öğretmen sunumu ortaokul/lise</dc:title>
  <cp:lastModifiedBy>Win7</cp:lastModifiedBy>
  <cp:revision>4</cp:revision>
  <dcterms:created xsi:type="dcterms:W3CDTF">2006-08-16T00:00:00Z</dcterms:created>
  <dcterms:modified xsi:type="dcterms:W3CDTF">2023-09-22T08:22:23Z</dcterms:modified>
  <dc:identifier>DAFu-7Be-S4</dc:identifier>
</cp:coreProperties>
</file>